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570" r:id="rId2"/>
    <p:sldId id="575" r:id="rId3"/>
    <p:sldId id="1023" r:id="rId4"/>
    <p:sldId id="1026" r:id="rId5"/>
    <p:sldId id="1025" r:id="rId6"/>
    <p:sldId id="1027" r:id="rId7"/>
    <p:sldId id="1028" r:id="rId8"/>
    <p:sldId id="1029" r:id="rId9"/>
    <p:sldId id="1030" r:id="rId10"/>
    <p:sldId id="1031" r:id="rId11"/>
    <p:sldId id="1033" r:id="rId12"/>
    <p:sldId id="1037" r:id="rId13"/>
    <p:sldId id="1034" r:id="rId14"/>
    <p:sldId id="1036" r:id="rId15"/>
    <p:sldId id="1038" r:id="rId16"/>
    <p:sldId id="1015" r:id="rId17"/>
  </p:sldIdLst>
  <p:sldSz cx="12192000" cy="6858000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2E4D6C5-0CE4-4519-88E3-556790433D2A}">
          <p14:sldIdLst>
            <p14:sldId id="570"/>
            <p14:sldId id="575"/>
            <p14:sldId id="1023"/>
            <p14:sldId id="1026"/>
            <p14:sldId id="1025"/>
            <p14:sldId id="1027"/>
            <p14:sldId id="1028"/>
            <p14:sldId id="1029"/>
            <p14:sldId id="1030"/>
            <p14:sldId id="1031"/>
            <p14:sldId id="1033"/>
            <p14:sldId id="1037"/>
            <p14:sldId id="1034"/>
            <p14:sldId id="1036"/>
            <p14:sldId id="1038"/>
            <p14:sldId id="101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36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8C1323F-DBC2-7928-4D72-BFD92E0121A7}" name="Brown, Tucker" initials="BT" userId="S::Tucker.Brown@datasys.swri.edu::376a8cc3-1ea3-4656-b1c5-49cbe529c2be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lay P. Packard" initials="CPP" lastIdx="7" clrIdx="0">
    <p:extLst>
      <p:ext uri="{19B8F6BF-5375-455C-9EA6-DF929625EA0E}">
        <p15:presenceInfo xmlns:p15="http://schemas.microsoft.com/office/powerpoint/2012/main" userId="S-1-5-21-2940023445-2052603907-4043798523-1169" providerId="AD"/>
      </p:ext>
    </p:extLst>
  </p:cmAuthor>
  <p:cmAuthor id="2" name="Moser, Kelli" initials="KDM" lastIdx="0" clrIdx="1"/>
  <p:cmAuthor id="3" name="Carla Holmes" initials="CH" lastIdx="26" clrIdx="2">
    <p:extLst>
      <p:ext uri="{19B8F6BF-5375-455C-9EA6-DF929625EA0E}">
        <p15:presenceInfo xmlns:p15="http://schemas.microsoft.com/office/powerpoint/2012/main" userId="S::carla.holmes@greshamsmith.com::63659360-a344-4139-81ff-eba22c698b61" providerId="AD"/>
      </p:ext>
    </p:extLst>
  </p:cmAuthor>
  <p:cmAuthor id="4" name="Brown, Tucker" initials="BT" lastIdx="10" clrIdx="3">
    <p:extLst>
      <p:ext uri="{19B8F6BF-5375-455C-9EA6-DF929625EA0E}">
        <p15:presenceInfo xmlns:p15="http://schemas.microsoft.com/office/powerpoint/2012/main" userId="S::Tucker.Brown@datasys.swri.edu::376a8cc3-1ea3-4656-b1c5-49cbe529c2be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40000"/>
    <a:srgbClr val="1B396F"/>
    <a:srgbClr val="1F4283"/>
    <a:srgbClr val="0502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13BF7A3-6C2D-43C8-BEF1-F53974A27001}" v="2" dt="2022-11-15T21:28:21.11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450" autoAdjust="0"/>
    <p:restoredTop sz="86410"/>
  </p:normalViewPr>
  <p:slideViewPr>
    <p:cSldViewPr snapToGrid="0">
      <p:cViewPr varScale="1">
        <p:scale>
          <a:sx n="54" d="100"/>
          <a:sy n="54" d="100"/>
        </p:scale>
        <p:origin x="984" y="56"/>
      </p:cViewPr>
      <p:guideLst>
        <p:guide orient="horz" pos="2136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6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26" Type="http://schemas.microsoft.com/office/2018/10/relationships/authors" Target="authors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2962" y="0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r">
              <a:defRPr sz="1200"/>
            </a:lvl1pPr>
          </a:lstStyle>
          <a:p>
            <a:fld id="{FFFFC65B-9DB3-447A-B124-A738FD9C8185}" type="datetimeFigureOut">
              <a:rPr lang="en-US" smtClean="0"/>
              <a:pPr/>
              <a:t>4/4/2024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173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2962" y="9119173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r">
              <a:defRPr sz="1200"/>
            </a:lvl1pPr>
          </a:lstStyle>
          <a:p>
            <a:fld id="{24B06F28-850F-4070-BAFD-8C1D8F86B5E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8871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r">
              <a:defRPr sz="1200"/>
            </a:lvl1pPr>
          </a:lstStyle>
          <a:p>
            <a:fld id="{6382BCBC-BC1F-49FF-9795-0DF8221B8526}" type="datetimeFigureOut">
              <a:rPr lang="en-US" smtClean="0"/>
              <a:pPr/>
              <a:t>4/4/2024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3" tIns="48327" rIns="96653" bIns="48327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53" tIns="48327" rIns="96653" bIns="4832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6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1726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r">
              <a:defRPr sz="1200"/>
            </a:lvl1pPr>
          </a:lstStyle>
          <a:p>
            <a:fld id="{7224070D-343A-41A8-B8E1-34F3348194F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34768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B396F"/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rgbClr val="A40000"/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6151628"/>
            <a:ext cx="4324044" cy="365125"/>
          </a:xfrm>
        </p:spPr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14" name="Picture 2" descr="image001"/>
          <p:cNvPicPr>
            <a:picLocks noChangeAspect="1" noChangeArrowheads="1"/>
          </p:cNvPicPr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>
            <a:lvl1pPr>
              <a:defRPr sz="2800"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732656" y="6201323"/>
            <a:ext cx="1143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2279" y="6201323"/>
            <a:ext cx="708417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6185179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7" name="Picture 2" descr="image001"/>
          <p:cNvPicPr>
            <a:picLocks noChangeAspect="1" noChangeArrowheads="1"/>
          </p:cNvPicPr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9732656" y="6161567"/>
            <a:ext cx="1143000" cy="365125"/>
          </a:xfrm>
        </p:spPr>
        <p:txBody>
          <a:bodyPr/>
          <a:lstStyle/>
          <a:p>
            <a:r>
              <a:rPr lang="en-US" dirty="0"/>
              <a:t>05/11/2015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>
          <a:xfrm>
            <a:off x="10951856" y="6161567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>
          <a:xfrm>
            <a:off x="2572279" y="6161567"/>
            <a:ext cx="7084177" cy="365125"/>
          </a:xfrm>
        </p:spPr>
        <p:txBody>
          <a:bodyPr/>
          <a:lstStyle/>
          <a:p>
            <a:r>
              <a:rPr lang="en-US" dirty="0"/>
              <a:t>Change Management Board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732656" y="6201323"/>
            <a:ext cx="1143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72279" y="6201323"/>
            <a:ext cx="708417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951856" y="6201323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9732656" y="6181445"/>
            <a:ext cx="1143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572279" y="6181445"/>
            <a:ext cx="708417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951856" y="6181445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  <a:solidFill>
            <a:srgbClr val="C00000"/>
          </a:solidFill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B396F"/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40000"/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6151628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6151628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6151628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4" name="Picture 2" descr="image001"/>
          <p:cNvPicPr>
            <a:picLocks noChangeAspect="1" noChangeArrowheads="1"/>
          </p:cNvPicPr>
          <p:nvPr userDrawn="1"/>
        </p:nvPicPr>
        <p:blipFill rotWithShape="1">
          <a:blip r:embed="rId1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0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Calibri" panose="020F0502020204030204" pitchFamily="34" charset="0"/>
          <a:ea typeface="+mj-ea"/>
          <a:cs typeface="Calibri" panose="020F0502020204030204" pitchFamily="34" charset="0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8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89764" y="1636930"/>
            <a:ext cx="10421655" cy="2176117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</a:pPr>
            <a:r>
              <a:rPr lang="en-US" sz="7200" b="1" dirty="0"/>
              <a:t>SunGuide Software </a:t>
            </a:r>
            <a:br>
              <a:rPr lang="en-US" sz="7200" b="1" dirty="0"/>
            </a:br>
            <a:r>
              <a:rPr lang="en-US" sz="7200" b="1" dirty="0"/>
              <a:t>Users Group Meeting</a:t>
            </a:r>
            <a:endParaRPr lang="en-US" sz="5400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4523774" y="5035137"/>
            <a:ext cx="6987645" cy="848427"/>
          </a:xfrm>
        </p:spPr>
        <p:txBody>
          <a:bodyPr/>
          <a:lstStyle/>
          <a:p>
            <a:r>
              <a:rPr lang="en-US" b="1" i="1" dirty="0"/>
              <a:t>November 17, 2022</a:t>
            </a:r>
          </a:p>
        </p:txBody>
      </p:sp>
      <p:pic>
        <p:nvPicPr>
          <p:cNvPr id="7" name="Picture 2" descr="image001"/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230A5E2E-7156-75DD-D294-A3A9B7F608B4}"/>
              </a:ext>
            </a:extLst>
          </p:cNvPr>
          <p:cNvSpPr txBox="1">
            <a:spLocks/>
          </p:cNvSpPr>
          <p:nvPr/>
        </p:nvSpPr>
        <p:spPr>
          <a:xfrm>
            <a:off x="1089764" y="3813047"/>
            <a:ext cx="10421655" cy="112118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6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spcBef>
                <a:spcPts val="1200"/>
              </a:spcBef>
            </a:pPr>
            <a:endParaRPr lang="en-US" sz="5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93141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Current Behavior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663486" y="1032606"/>
            <a:ext cx="9048047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spcAft>
                <a:spcPts val="12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When reviewing Status Logs, there are messages that show up that take up quite a bit of space in the log.</a:t>
            </a:r>
          </a:p>
          <a:p>
            <a:pPr marL="800100" lvl="1" indent="-342900">
              <a:spcAft>
                <a:spcPts val="6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Examples:</a:t>
            </a:r>
          </a:p>
          <a:p>
            <a:pPr marL="1371600" lvl="2" indent="-45720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latin typeface="-apple-system"/>
              </a:rPr>
              <a:t>(Warning) RtmsDriver: "Extra bytes before header detected..." (21% of log messages in D6 log)</a:t>
            </a:r>
          </a:p>
          <a:p>
            <a:pPr marL="1371600" lvl="2" indent="-45720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latin typeface="-apple-system"/>
              </a:rPr>
              <a:t>(Info) RRXMLDriver: "AVL status has been reported..." (8% of log messages in D6 log)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11/17/2022</a:t>
            </a:r>
          </a:p>
        </p:txBody>
      </p:sp>
    </p:spTree>
    <p:extLst>
      <p:ext uri="{BB962C8B-B14F-4D97-AF65-F5344CB8AC3E}">
        <p14:creationId xmlns:p14="http://schemas.microsoft.com/office/powerpoint/2010/main" val="33122335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Enhancement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663486" y="1032606"/>
            <a:ext cx="9048047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1" indent="-342900">
              <a:spcAft>
                <a:spcPts val="12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These messages can either be moved to Debug, or consolidated to a single message over some period of time.</a:t>
            </a:r>
          </a:p>
          <a:p>
            <a:pPr marL="342900" lvl="1" indent="-342900">
              <a:spcAft>
                <a:spcPts val="12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b="1" dirty="0">
                <a:solidFill>
                  <a:srgbClr val="FF0000"/>
                </a:solidFill>
                <a:latin typeface="-apple-system"/>
              </a:rPr>
              <a:t>Are there other messages that should be considered?</a:t>
            </a:r>
          </a:p>
          <a:p>
            <a:pPr marL="342900" lvl="1" indent="-342900">
              <a:spcAft>
                <a:spcPts val="12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b="1" dirty="0">
                <a:solidFill>
                  <a:srgbClr val="FF0000"/>
                </a:solidFill>
                <a:latin typeface="-apple-system"/>
              </a:rPr>
              <a:t>Is it worth doing an evaluation of each district’s logs?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11/17/2022</a:t>
            </a:r>
          </a:p>
        </p:txBody>
      </p:sp>
    </p:spTree>
    <p:extLst>
      <p:ext uri="{BB962C8B-B14F-4D97-AF65-F5344CB8AC3E}">
        <p14:creationId xmlns:p14="http://schemas.microsoft.com/office/powerpoint/2010/main" val="32717622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11/17/2022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SUPPORT?</a:t>
            </a:r>
          </a:p>
        </p:txBody>
      </p:sp>
    </p:spTree>
    <p:extLst>
      <p:ext uri="{BB962C8B-B14F-4D97-AF65-F5344CB8AC3E}">
        <p14:creationId xmlns:p14="http://schemas.microsoft.com/office/powerpoint/2010/main" val="35297407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6847" y="1335170"/>
            <a:ext cx="10038365" cy="3222156"/>
          </a:xfrm>
        </p:spPr>
        <p:txBody>
          <a:bodyPr>
            <a:normAutofit/>
          </a:bodyPr>
          <a:lstStyle/>
          <a:p>
            <a:r>
              <a:rPr lang="en-US" sz="5400" dirty="0"/>
              <a:t>SG-6384 – Add Roadway filter</a:t>
            </a:r>
            <a:br>
              <a:rPr lang="en-US" sz="5400" dirty="0"/>
            </a:br>
            <a:endParaRPr lang="en-US" sz="54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93198" y="4450728"/>
            <a:ext cx="6987645" cy="1388534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Tucker Brown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7910DAE-077B-4EC1-B4AC-ABEDDF75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11/17/2022</a:t>
            </a:r>
          </a:p>
        </p:txBody>
      </p:sp>
    </p:spTree>
    <p:extLst>
      <p:ext uri="{BB962C8B-B14F-4D97-AF65-F5344CB8AC3E}">
        <p14:creationId xmlns:p14="http://schemas.microsoft.com/office/powerpoint/2010/main" val="26570324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Enhancement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663486" y="1032606"/>
            <a:ext cx="9154935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spcAft>
                <a:spcPts val="6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Add a Roadway filter for the "Quarterly Incident Duration Full Detail” Report. </a:t>
            </a:r>
          </a:p>
          <a:p>
            <a:pPr marL="1371600" lvl="2" indent="-45720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latin typeface="-apple-system"/>
              </a:rPr>
              <a:t>Like in the Quarterly PM Report.</a:t>
            </a:r>
          </a:p>
          <a:p>
            <a:pPr marL="1371600" lvl="2" indent="-45720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latin typeface="-apple-system"/>
              </a:rPr>
              <a:t>Right now, you can only select a Date and County.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11/17/2022</a:t>
            </a:r>
          </a:p>
        </p:txBody>
      </p:sp>
    </p:spTree>
    <p:extLst>
      <p:ext uri="{BB962C8B-B14F-4D97-AF65-F5344CB8AC3E}">
        <p14:creationId xmlns:p14="http://schemas.microsoft.com/office/powerpoint/2010/main" val="8562270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11/17/2022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SUPPORT?</a:t>
            </a:r>
          </a:p>
        </p:txBody>
      </p:sp>
    </p:spTree>
    <p:extLst>
      <p:ext uri="{BB962C8B-B14F-4D97-AF65-F5344CB8AC3E}">
        <p14:creationId xmlns:p14="http://schemas.microsoft.com/office/powerpoint/2010/main" val="35822564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11/17/2022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ANNOUNCEMENTS?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 w="3175" cmpd="sng"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ADJOURN.</a:t>
            </a:r>
          </a:p>
        </p:txBody>
      </p:sp>
    </p:spTree>
    <p:extLst>
      <p:ext uri="{BB962C8B-B14F-4D97-AF65-F5344CB8AC3E}">
        <p14:creationId xmlns:p14="http://schemas.microsoft.com/office/powerpoint/2010/main" val="5383850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A9327EB-1A00-4612-BB7F-6E9F9AD472D4}"/>
              </a:ext>
            </a:extLst>
          </p:cNvPr>
          <p:cNvSpPr txBox="1">
            <a:spLocks/>
          </p:cNvSpPr>
          <p:nvPr/>
        </p:nvSpPr>
        <p:spPr>
          <a:xfrm>
            <a:off x="1484310" y="1309510"/>
            <a:ext cx="10018713" cy="3333741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WELCOME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 w="3175" cmpd="sng"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ATTENDEE ROLL CALL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8D2D56B3-36E4-4105-B5A5-ACE30B29F6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>
              <a:defRPr/>
            </a:pPr>
            <a:r>
              <a:rPr lang="en-US" dirty="0">
                <a:solidFill>
                  <a:prstClr val="black"/>
                </a:solidFill>
              </a:rPr>
              <a:t>11/17/2022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B43CA17-C645-4E83-82A8-2B73958FE6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4561" y="4286357"/>
            <a:ext cx="7559695" cy="1127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23593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6847" y="1335170"/>
            <a:ext cx="10038365" cy="3222156"/>
          </a:xfrm>
        </p:spPr>
        <p:txBody>
          <a:bodyPr>
            <a:normAutofit/>
          </a:bodyPr>
          <a:lstStyle/>
          <a:p>
            <a:r>
              <a:rPr lang="en-US" sz="5400" dirty="0"/>
              <a:t>SG-6502 – Deleting Roadways</a:t>
            </a:r>
            <a:br>
              <a:rPr lang="en-US" sz="5400" dirty="0"/>
            </a:br>
            <a:endParaRPr lang="en-US" sz="54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93198" y="4450728"/>
            <a:ext cx="6987645" cy="1388534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Tucker Brown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7910DAE-077B-4EC1-B4AC-ABEDDF75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11/17/2022</a:t>
            </a:r>
          </a:p>
        </p:txBody>
      </p:sp>
    </p:spTree>
    <p:extLst>
      <p:ext uri="{BB962C8B-B14F-4D97-AF65-F5344CB8AC3E}">
        <p14:creationId xmlns:p14="http://schemas.microsoft.com/office/powerpoint/2010/main" val="14168897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Current Behavior &amp; Enhancement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663487" y="1032606"/>
            <a:ext cx="9288370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Current Behavior</a:t>
            </a:r>
          </a:p>
          <a:p>
            <a:pPr marL="914400" lvl="1" indent="-457200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latin typeface="-apple-system"/>
              </a:rPr>
              <a:t>Roadways can be added and modified, but not deleted.</a:t>
            </a:r>
          </a:p>
          <a:p>
            <a:pPr marL="800100" lvl="1" indent="-342900">
              <a:buFont typeface="Courier New" panose="02070309020205020404" pitchFamily="49" charset="0"/>
              <a:buChar char="o"/>
              <a:defRPr/>
            </a:pPr>
            <a:endParaRPr lang="en-US" sz="3200" dirty="0">
              <a:latin typeface="-apple-system"/>
            </a:endParaRP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Enhancement</a:t>
            </a:r>
          </a:p>
          <a:p>
            <a:pPr marL="914400" lvl="1" indent="-45720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latin typeface="-apple-system"/>
              </a:rPr>
              <a:t>Allow Roadways to be “Ceased Use”.</a:t>
            </a:r>
          </a:p>
          <a:p>
            <a:pPr marL="914400" lvl="1" indent="-45720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latin typeface="-apple-system"/>
              </a:rPr>
              <a:t>This has impacts beyond EM, to all devices and other parts of the system.</a:t>
            </a:r>
          </a:p>
          <a:p>
            <a:pPr marL="914400" lvl="1" indent="-45720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latin typeface="-apple-system"/>
              </a:rPr>
              <a:t>Checks would need to be in place to ensure there are no other usages.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11/17/2022</a:t>
            </a:r>
          </a:p>
        </p:txBody>
      </p:sp>
    </p:spTree>
    <p:extLst>
      <p:ext uri="{BB962C8B-B14F-4D97-AF65-F5344CB8AC3E}">
        <p14:creationId xmlns:p14="http://schemas.microsoft.com/office/powerpoint/2010/main" val="3520556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11/17/2022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SUPPORT?</a:t>
            </a:r>
          </a:p>
        </p:txBody>
      </p:sp>
    </p:spTree>
    <p:extLst>
      <p:ext uri="{BB962C8B-B14F-4D97-AF65-F5344CB8AC3E}">
        <p14:creationId xmlns:p14="http://schemas.microsoft.com/office/powerpoint/2010/main" val="18699863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6847" y="1335170"/>
            <a:ext cx="10038365" cy="3222156"/>
          </a:xfrm>
        </p:spPr>
        <p:txBody>
          <a:bodyPr>
            <a:normAutofit/>
          </a:bodyPr>
          <a:lstStyle/>
          <a:p>
            <a:r>
              <a:rPr lang="en-US" sz="5400" dirty="0"/>
              <a:t>SG-6494 – Color Code for </a:t>
            </a:r>
            <a:br>
              <a:rPr lang="en-US" sz="5400" dirty="0"/>
            </a:br>
            <a:r>
              <a:rPr lang="en-US" sz="5400" dirty="0"/>
              <a:t>FDLE Alerts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93198" y="4450728"/>
            <a:ext cx="6987645" cy="1388534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Tucker Brown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7910DAE-077B-4EC1-B4AC-ABEDDF75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11/17/2022</a:t>
            </a:r>
          </a:p>
        </p:txBody>
      </p:sp>
    </p:spTree>
    <p:extLst>
      <p:ext uri="{BB962C8B-B14F-4D97-AF65-F5344CB8AC3E}">
        <p14:creationId xmlns:p14="http://schemas.microsoft.com/office/powerpoint/2010/main" val="25431859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Current Behavior &amp; Enhancement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663486" y="1032606"/>
            <a:ext cx="9178685" cy="4231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Current Behavior</a:t>
            </a:r>
          </a:p>
          <a:p>
            <a:pPr marL="914400" lvl="1" indent="-457200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latin typeface="-apple-system"/>
              </a:rPr>
              <a:t>Events in the Event List are color coded only if owned by the user, or if they are stale.</a:t>
            </a:r>
          </a:p>
          <a:p>
            <a:pPr marL="800100" lvl="1" indent="-342900">
              <a:buFont typeface="Courier New" panose="02070309020205020404" pitchFamily="49" charset="0"/>
              <a:buChar char="o"/>
              <a:defRPr/>
            </a:pPr>
            <a:endParaRPr lang="en-US" sz="3200" dirty="0">
              <a:latin typeface="-apple-system"/>
            </a:endParaRP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Enhancement</a:t>
            </a:r>
          </a:p>
          <a:p>
            <a:pPr marL="914400" lvl="1" indent="-45720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latin typeface="-apple-system"/>
              </a:rPr>
              <a:t>Color code FDLE Alerts based on the FDLE attributes.</a:t>
            </a:r>
          </a:p>
          <a:p>
            <a:pPr marL="914400" lvl="1" indent="-45720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latin typeface="-apple-system"/>
              </a:rPr>
              <a:t>Can then distinguish between AMBER, Silver, Blue, and Purple Alerts if more than one alert type is active at one time.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11/17/2022</a:t>
            </a:r>
          </a:p>
        </p:txBody>
      </p:sp>
    </p:spTree>
    <p:extLst>
      <p:ext uri="{BB962C8B-B14F-4D97-AF65-F5344CB8AC3E}">
        <p14:creationId xmlns:p14="http://schemas.microsoft.com/office/powerpoint/2010/main" val="13553896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11/17/2022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SUPPORT?</a:t>
            </a:r>
          </a:p>
        </p:txBody>
      </p:sp>
    </p:spTree>
    <p:extLst>
      <p:ext uri="{BB962C8B-B14F-4D97-AF65-F5344CB8AC3E}">
        <p14:creationId xmlns:p14="http://schemas.microsoft.com/office/powerpoint/2010/main" val="37836692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6847" y="1335170"/>
            <a:ext cx="10038365" cy="3222156"/>
          </a:xfrm>
        </p:spPr>
        <p:txBody>
          <a:bodyPr>
            <a:normAutofit/>
          </a:bodyPr>
          <a:lstStyle/>
          <a:p>
            <a:r>
              <a:rPr lang="en-US" sz="5400" dirty="0"/>
              <a:t>SG-6319 – Change Log Level</a:t>
            </a:r>
            <a:br>
              <a:rPr lang="en-US" sz="5400" dirty="0"/>
            </a:br>
            <a:endParaRPr lang="en-US" sz="54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93198" y="4450728"/>
            <a:ext cx="6987645" cy="1388534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Tucker Brown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7910DAE-077B-4EC1-B4AC-ABEDDF75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11/17/2022</a:t>
            </a:r>
          </a:p>
        </p:txBody>
      </p:sp>
    </p:spTree>
    <p:extLst>
      <p:ext uri="{BB962C8B-B14F-4D97-AF65-F5344CB8AC3E}">
        <p14:creationId xmlns:p14="http://schemas.microsoft.com/office/powerpoint/2010/main" val="420606003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20018</TotalTime>
  <Words>438</Words>
  <Application>Microsoft Office PowerPoint</Application>
  <PresentationFormat>Widescreen</PresentationFormat>
  <Paragraphs>122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Parallax</vt:lpstr>
      <vt:lpstr>SunGuide Software  Users Group Meeting</vt:lpstr>
      <vt:lpstr>PowerPoint Presentation</vt:lpstr>
      <vt:lpstr>SG-6502 – Deleting Roadways </vt:lpstr>
      <vt:lpstr>PowerPoint Presentation</vt:lpstr>
      <vt:lpstr>PowerPoint Presentation</vt:lpstr>
      <vt:lpstr>SG-6494 – Color Code for  FDLE Alerts</vt:lpstr>
      <vt:lpstr>PowerPoint Presentation</vt:lpstr>
      <vt:lpstr>PowerPoint Presentation</vt:lpstr>
      <vt:lpstr>SG-6319 – Change Log Level </vt:lpstr>
      <vt:lpstr>PowerPoint Presentation</vt:lpstr>
      <vt:lpstr>PowerPoint Presentation</vt:lpstr>
      <vt:lpstr>PowerPoint Presentation</vt:lpstr>
      <vt:lpstr>SG-6384 – Add Roadway filter 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Change Management Board Meeting</dc:title>
  <dc:creator>Moser, Kelli</dc:creator>
  <cp:lastModifiedBy>Carla Holmes</cp:lastModifiedBy>
  <cp:revision>859</cp:revision>
  <cp:lastPrinted>2015-01-14T21:03:00Z</cp:lastPrinted>
  <dcterms:created xsi:type="dcterms:W3CDTF">2014-08-07T17:38:39Z</dcterms:created>
  <dcterms:modified xsi:type="dcterms:W3CDTF">2024-04-04T19:52:01Z</dcterms:modified>
</cp:coreProperties>
</file>