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1023" r:id="rId4"/>
    <p:sldId id="1026" r:id="rId5"/>
    <p:sldId id="1027" r:id="rId6"/>
    <p:sldId id="1028" r:id="rId7"/>
    <p:sldId id="1029" r:id="rId8"/>
    <p:sldId id="1025" r:id="rId9"/>
    <p:sldId id="1030" r:id="rId10"/>
    <p:sldId id="1031" r:id="rId11"/>
    <p:sldId id="1035" r:id="rId12"/>
    <p:sldId id="1036" r:id="rId13"/>
    <p:sldId id="1037" r:id="rId14"/>
    <p:sldId id="1039" r:id="rId15"/>
    <p:sldId id="1040" r:id="rId16"/>
    <p:sldId id="1042" r:id="rId17"/>
    <p:sldId id="1041" r:id="rId18"/>
    <p:sldId id="1038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27"/>
            <p14:sldId id="1028"/>
            <p14:sldId id="1029"/>
            <p14:sldId id="1025"/>
            <p14:sldId id="1030"/>
            <p14:sldId id="1031"/>
            <p14:sldId id="1035"/>
            <p14:sldId id="1036"/>
            <p14:sldId id="1037"/>
            <p14:sldId id="1039"/>
            <p14:sldId id="1040"/>
            <p14:sldId id="1042"/>
            <p14:sldId id="1041"/>
            <p14:sldId id="1038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3C40B9-4ED9-460C-8900-3E65F6447F26}" v="2" dt="2022-11-01T18:47:32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6410"/>
  </p:normalViewPr>
  <p:slideViewPr>
    <p:cSldViewPr snapToGrid="0">
      <p:cViewPr varScale="1">
        <p:scale>
          <a:sx n="54" d="100"/>
          <a:sy n="54" d="100"/>
        </p:scale>
        <p:origin x="984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636930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November 3,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1013825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When an event is created as part of a WWD detection, and the alarm is resolved as a false alarm, the event is set to CLOSED.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If the user resolves the alert as a False Alarm, the event should be closed as a False Alarm so it does not count towards Performance Measures.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2805030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1D86AC5-F228-40F4-9164-435F6921E41B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771065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SG-6271 – District 3 would like to propose a timeline feature in the event module of SG.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2525141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48744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This feature would work as a real-time QC check of an event, prompting the operator for required tasks and counting down the time allowed to perform said tasks. 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Additionally, add a Supervisor viewing window or subsystem allowing monitoring of timelines.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3745612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38056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Prompt the operator to perform the correct actions, in the correct order, and within allotted time frames.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Allow operators to receive real-time positive feedback.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Allow Supervisors to monitor, and more importantly possibly prevent, events from missing performance measures related to timestamps.</a:t>
            </a:r>
          </a:p>
          <a:p>
            <a:pPr marL="914400" lvl="3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Possible Web Interface?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2788031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4518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Allow immediate notification for missed PM’s, prompting a response.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Reporting showing total events, timestamps, and the pass/fail percentages.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Configurable for Routes, Districts, and Operators.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Supervisor Portal allowing an overview of all events. </a:t>
            </a:r>
          </a:p>
          <a:p>
            <a:pPr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Filter by area or operator.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1539664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28837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Time stamps may include, but are not limited to: </a:t>
            </a:r>
          </a:p>
          <a:p>
            <a:pPr marL="914400" lvl="3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Confirmation or Verification</a:t>
            </a:r>
          </a:p>
          <a:p>
            <a:pPr marL="914400" lvl="3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Response Plan</a:t>
            </a:r>
          </a:p>
          <a:p>
            <a:pPr marL="914400" lvl="3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DMS Posting</a:t>
            </a:r>
          </a:p>
          <a:p>
            <a:pPr marL="914400" lvl="3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Dispatch Times </a:t>
            </a:r>
          </a:p>
          <a:p>
            <a:pPr marL="914400" lvl="3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Notifications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2011939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Samples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CB2367-7D96-A8C3-43AE-0343EB628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5209" y="919754"/>
            <a:ext cx="1019175" cy="2667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F58860-FBE2-5340-2B82-37CD202BA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6024" y="972141"/>
            <a:ext cx="1009650" cy="25622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C1AB8B2-7E24-8540-8B58-2492CCCBD6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7314" y="971177"/>
            <a:ext cx="1085850" cy="25622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3176A23-4F40-1413-E2E3-21146229C4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4804" y="1000131"/>
            <a:ext cx="968350" cy="253327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8A4BA6D-78BA-5888-7096-B47750826C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5209" y="3639185"/>
            <a:ext cx="1019175" cy="28378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1CB2839-8B25-9069-D1A5-B8015FC75F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9847" y="3656381"/>
            <a:ext cx="1005827" cy="267605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9EEBDC4-1A9E-0F72-E42A-E4A03757780E}"/>
              </a:ext>
            </a:extLst>
          </p:cNvPr>
          <p:cNvSpPr txBox="1"/>
          <p:nvPr/>
        </p:nvSpPr>
        <p:spPr>
          <a:xfrm>
            <a:off x="1917190" y="1789898"/>
            <a:ext cx="18295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/>
              <a:t>Standard </a:t>
            </a:r>
          </a:p>
          <a:p>
            <a:pPr algn="ctr">
              <a:defRPr/>
            </a:pPr>
            <a:r>
              <a:rPr lang="en-US" sz="3200" dirty="0"/>
              <a:t>Flow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4D5858-888A-624E-F99B-3ED063D16F5B}"/>
              </a:ext>
            </a:extLst>
          </p:cNvPr>
          <p:cNvSpPr txBox="1"/>
          <p:nvPr/>
        </p:nvSpPr>
        <p:spPr>
          <a:xfrm>
            <a:off x="1759721" y="4355430"/>
            <a:ext cx="18295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/>
              <a:t>Missing </a:t>
            </a:r>
          </a:p>
          <a:p>
            <a:pPr algn="ctr">
              <a:defRPr/>
            </a:pPr>
            <a:r>
              <a:rPr lang="en-US" sz="3200" dirty="0"/>
              <a:t>Step</a:t>
            </a:r>
          </a:p>
        </p:txBody>
      </p:sp>
    </p:spTree>
    <p:extLst>
      <p:ext uri="{BB962C8B-B14F-4D97-AF65-F5344CB8AC3E}">
        <p14:creationId xmlns:p14="http://schemas.microsoft.com/office/powerpoint/2010/main" val="2813025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357D313-96C4-4C31-9BC4-1FD75E45DC69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805196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SG-6464 – GIS Based SunGuide Map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45181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Locations in the system are based on configured Counties, Roadways, Directions, Reference Points, and Locations.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Roadways and Directions are also used in other subsystems to further specify locations.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Cumbersome to add new locations on the fly or add a full roadway’s worth of locations.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38056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Change the system to use GIS mapping for locations.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Events could be placed anywhere on the map.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Should this extend to devices?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-apple-system"/>
              </a:rPr>
              <a:t>TSS links would be mapped to specific mapping codes which would help 3</a:t>
            </a:r>
            <a:r>
              <a:rPr lang="en-US" sz="2400" baseline="30000" dirty="0">
                <a:latin typeface="-apple-system"/>
              </a:rPr>
              <a:t>rd</a:t>
            </a:r>
            <a:r>
              <a:rPr lang="en-US" sz="2400" dirty="0">
                <a:latin typeface="-apple-system"/>
              </a:rPr>
              <a:t> parties interpret data.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-apple-system"/>
              </a:rPr>
              <a:t>All devices have roadway and direction attributes.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Add detour routes.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-apple-system"/>
              </a:rPr>
              <a:t>Produce a GIS detour route.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1072366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Considerations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6" y="1032606"/>
            <a:ext cx="939244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GIS would define the way the roadway is defined.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Not configurable from SunGuide.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Naming inconsistency in GIS could result in different behavior in response plans (on-route/off route/name used in the response plan).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Reporting changes based on locations.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Would the GIS files contain a sort order for the roadway? Or define them as a line? 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1880410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Considerations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32606"/>
            <a:ext cx="945181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 event records would need to migrate to the new storage format.</a:t>
            </a:r>
          </a:p>
          <a:p>
            <a:pPr marL="342900" lvl="1" indent="-342900"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THIS IS A VERY LARGE CHANGE WITH A LOT OF SYSTEM IMPLICATIONS.</a:t>
            </a:r>
          </a:p>
          <a:p>
            <a:pPr marL="342900" lvl="1" indent="-342900"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 3</a:t>
            </a:r>
            <a:r>
              <a:rPr lang="en-US" sz="3200" baseline="30000" dirty="0">
                <a:latin typeface="-apple-system"/>
              </a:rPr>
              <a:t>rd</a:t>
            </a:r>
            <a:r>
              <a:rPr lang="en-US" sz="3200" dirty="0">
                <a:latin typeface="-apple-system"/>
              </a:rPr>
              <a:t> parties would be affected.</a:t>
            </a:r>
          </a:p>
          <a:p>
            <a:pPr marL="342900" lvl="1" indent="-342900"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DIVAS/FL511 would need large updates.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368907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SG-6479 – WWD Dismiss as False Alarm Closes Event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11/3/2022</a:t>
            </a:r>
          </a:p>
        </p:txBody>
      </p:sp>
    </p:spTree>
    <p:extLst>
      <p:ext uri="{BB962C8B-B14F-4D97-AF65-F5344CB8AC3E}">
        <p14:creationId xmlns:p14="http://schemas.microsoft.com/office/powerpoint/2010/main" val="4198325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19982</TotalTime>
  <Words>651</Words>
  <Application>Microsoft Office PowerPoint</Application>
  <PresentationFormat>Widescreen</PresentationFormat>
  <Paragraphs>150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SG-6464 – GIS Based SunGuide 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SG-6479 – WWD Dismiss as False Alarm Closes Event </vt:lpstr>
      <vt:lpstr>PowerPoint Presentation</vt:lpstr>
      <vt:lpstr>PowerPoint Presentation</vt:lpstr>
      <vt:lpstr>SG-6271 – District 3 would like to propose a timeline feature in the event module of SG.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857</cp:revision>
  <cp:lastPrinted>2015-01-14T21:03:00Z</cp:lastPrinted>
  <dcterms:created xsi:type="dcterms:W3CDTF">2014-08-07T17:38:39Z</dcterms:created>
  <dcterms:modified xsi:type="dcterms:W3CDTF">2024-04-04T19:52:18Z</dcterms:modified>
</cp:coreProperties>
</file>