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570" r:id="rId2"/>
    <p:sldId id="575" r:id="rId3"/>
    <p:sldId id="1023" r:id="rId4"/>
    <p:sldId id="1026" r:id="rId5"/>
    <p:sldId id="1027" r:id="rId6"/>
    <p:sldId id="1025" r:id="rId7"/>
    <p:sldId id="1028" r:id="rId8"/>
    <p:sldId id="1029" r:id="rId9"/>
    <p:sldId id="1031" r:id="rId10"/>
    <p:sldId id="1032" r:id="rId11"/>
    <p:sldId id="1033" r:id="rId12"/>
    <p:sldId id="1034" r:id="rId13"/>
    <p:sldId id="1038" r:id="rId14"/>
    <p:sldId id="1039" r:id="rId15"/>
    <p:sldId id="1040" r:id="rId16"/>
    <p:sldId id="1035" r:id="rId17"/>
    <p:sldId id="1036" r:id="rId18"/>
    <p:sldId id="1037" r:id="rId19"/>
    <p:sldId id="1015" r:id="rId20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23"/>
            <p14:sldId id="1026"/>
            <p14:sldId id="1027"/>
            <p14:sldId id="1025"/>
            <p14:sldId id="1028"/>
            <p14:sldId id="1029"/>
            <p14:sldId id="1031"/>
            <p14:sldId id="1032"/>
            <p14:sldId id="1033"/>
            <p14:sldId id="1034"/>
            <p14:sldId id="1038"/>
            <p14:sldId id="1039"/>
            <p14:sldId id="1040"/>
            <p14:sldId id="1035"/>
            <p14:sldId id="1036"/>
            <p14:sldId id="1037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50" autoAdjust="0"/>
    <p:restoredTop sz="86410"/>
  </p:normalViewPr>
  <p:slideViewPr>
    <p:cSldViewPr snapToGrid="0">
      <p:cViewPr>
        <p:scale>
          <a:sx n="40" d="100"/>
          <a:sy n="40" d="100"/>
        </p:scale>
        <p:origin x="1520" y="356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1636930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December 1, 2022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0A5E2E-7156-75DD-D294-A3A9B7F608B4}"/>
              </a:ext>
            </a:extLst>
          </p:cNvPr>
          <p:cNvSpPr txBox="1">
            <a:spLocks/>
          </p:cNvSpPr>
          <p:nvPr/>
        </p:nvSpPr>
        <p:spPr>
          <a:xfrm>
            <a:off x="1089764" y="3813047"/>
            <a:ext cx="10421655" cy="11211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1200"/>
              </a:spcBef>
            </a:pP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SG-6306 – Wrong Way Driver </a:t>
            </a:r>
            <a:br>
              <a:rPr lang="en-US" sz="5400" dirty="0"/>
            </a:br>
            <a:r>
              <a:rPr lang="en-US" sz="5400" dirty="0"/>
              <a:t>"Self Corrected" Checkbox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12/1/2022</a:t>
            </a:r>
          </a:p>
        </p:txBody>
      </p:sp>
    </p:spTree>
    <p:extLst>
      <p:ext uri="{BB962C8B-B14F-4D97-AF65-F5344CB8AC3E}">
        <p14:creationId xmlns:p14="http://schemas.microsoft.com/office/powerpoint/2010/main" val="2766906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&amp;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6" y="1032606"/>
            <a:ext cx="10138255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If creating an event from an alert, there is no way to flag an event where a WWD self-corrected.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 - 2 Options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Create a system attribute so all districts have the same attribute. This would ensure consistency in reporting.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Allow districts to create a custom attribute. No other changes to the system would be needed.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12/1/2022</a:t>
            </a:r>
          </a:p>
        </p:txBody>
      </p:sp>
    </p:spTree>
    <p:extLst>
      <p:ext uri="{BB962C8B-B14F-4D97-AF65-F5344CB8AC3E}">
        <p14:creationId xmlns:p14="http://schemas.microsoft.com/office/powerpoint/2010/main" val="3997249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12/1/2022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B8B79-14B9-B84D-1E7C-8B10BD1D6060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3365939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12/1/2022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71306F5-1378-7744-E47C-96D62A49C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8936" y="2120900"/>
            <a:ext cx="8574087" cy="2616200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-apple-system"/>
              </a:rPr>
              <a:t>SG-6498 - Update </a:t>
            </a:r>
            <a:br>
              <a:rPr lang="en-US" sz="5400" dirty="0">
                <a:latin typeface="-apple-system"/>
              </a:rPr>
            </a:br>
            <a:r>
              <a:rPr lang="en-US" sz="5400" dirty="0">
                <a:latin typeface="-apple-system"/>
              </a:rPr>
              <a:t>C2C TIM data</a:t>
            </a:r>
            <a:br>
              <a:rPr lang="en-US" sz="5400" dirty="0">
                <a:latin typeface="-apple-system"/>
              </a:rPr>
            </a:b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707747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&amp;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89013" y="1149098"/>
            <a:ext cx="10138255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CVS was updated to the newer J2735 specification, including line and circle presentation regions.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C2C was not updated at that time.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The C2C definition will be updated to the newest standard, including line and circle presentation regions.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12/1/2022</a:t>
            </a:r>
          </a:p>
        </p:txBody>
      </p:sp>
    </p:spTree>
    <p:extLst>
      <p:ext uri="{BB962C8B-B14F-4D97-AF65-F5344CB8AC3E}">
        <p14:creationId xmlns:p14="http://schemas.microsoft.com/office/powerpoint/2010/main" val="9944823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12/1/2022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06B904-D4B0-6339-3F6D-04CF0CE3653C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65975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5758" y="1481029"/>
            <a:ext cx="10038365" cy="3494732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FYI Enhancement:</a:t>
            </a:r>
            <a:br>
              <a:rPr lang="en-US" sz="5400" b="1" dirty="0">
                <a:solidFill>
                  <a:srgbClr val="FF0000"/>
                </a:solidFill>
              </a:rPr>
            </a:br>
            <a:r>
              <a:rPr lang="en-US" sz="5400" dirty="0">
                <a:latin typeface="-apple-system"/>
              </a:rPr>
              <a:t>SG-6480 - Disable streaming from VOD sessions</a:t>
            </a:r>
            <a:br>
              <a:rPr lang="en-US" sz="5400" dirty="0">
                <a:latin typeface="-apple-system"/>
              </a:rPr>
            </a:b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12/1/2022</a:t>
            </a:r>
          </a:p>
        </p:txBody>
      </p:sp>
    </p:spTree>
    <p:extLst>
      <p:ext uri="{BB962C8B-B14F-4D97-AF65-F5344CB8AC3E}">
        <p14:creationId xmlns:p14="http://schemas.microsoft.com/office/powerpoint/2010/main" val="2170985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&amp;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89013" y="1270415"/>
            <a:ext cx="1013825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 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The FION Team reported that Operator workstations are advertising their VOD streams, and this is causing the statewide source cache to grow beyond expected size.</a:t>
            </a:r>
          </a:p>
          <a:p>
            <a:pPr marL="342900" lvl="1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lvl="1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 command line option will be added to the Map to disable this behavior.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12/1/2022</a:t>
            </a:r>
          </a:p>
        </p:txBody>
      </p:sp>
    </p:spTree>
    <p:extLst>
      <p:ext uri="{BB962C8B-B14F-4D97-AF65-F5344CB8AC3E}">
        <p14:creationId xmlns:p14="http://schemas.microsoft.com/office/powerpoint/2010/main" val="2391731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3059480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12/1/2022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SG-6489 – Merging Issue with Auto-Merged Travel Times</a:t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12/1/2022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BCD4E89-17DD-CBD2-910C-E395C1E3C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889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&amp;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7" y="874685"/>
            <a:ext cx="10138255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Messages can be labeled as “Primary” messages, used as the 1</a:t>
            </a:r>
            <a:r>
              <a:rPr lang="en-US" sz="2800" baseline="30000" dirty="0">
                <a:latin typeface="-apple-system"/>
              </a:rPr>
              <a:t>st</a:t>
            </a:r>
            <a:r>
              <a:rPr lang="en-US" sz="2800" dirty="0">
                <a:latin typeface="-apple-system"/>
              </a:rPr>
              <a:t> message in an auto-merge.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Only travel time messages are currently labeled as “Secondary” messages and able to be merged.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Allow any two messages on the top of the queue to be auto-merged.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Allow users to manually unmerge an auto-merged message.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12/1/2022</a:t>
            </a:r>
          </a:p>
        </p:txBody>
      </p:sp>
    </p:spTree>
    <p:extLst>
      <p:ext uri="{BB962C8B-B14F-4D97-AF65-F5344CB8AC3E}">
        <p14:creationId xmlns:p14="http://schemas.microsoft.com/office/powerpoint/2010/main" val="352055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6" y="1032606"/>
            <a:ext cx="10138255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Potential Issues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If any two messages can be merged, the potential for cutting off important parts of the message exists.</a:t>
            </a:r>
          </a:p>
          <a:p>
            <a:pPr marL="1371600" lvl="2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-apple-system"/>
              </a:rPr>
              <a:t>Normally, there is a 2-phase limit.</a:t>
            </a:r>
          </a:p>
          <a:p>
            <a:pPr marL="1371600" lvl="2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-apple-system"/>
              </a:rPr>
              <a:t>If the 1</a:t>
            </a:r>
            <a:r>
              <a:rPr lang="en-US" sz="2400" baseline="30000" dirty="0">
                <a:latin typeface="-apple-system"/>
              </a:rPr>
              <a:t>st</a:t>
            </a:r>
            <a:r>
              <a:rPr lang="en-US" sz="2400" dirty="0">
                <a:latin typeface="-apple-system"/>
              </a:rPr>
              <a:t> two messages are 1-phase each, no issue.</a:t>
            </a:r>
          </a:p>
          <a:p>
            <a:pPr marL="1371600" lvl="2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-apple-system"/>
              </a:rPr>
              <a:t>If the 2</a:t>
            </a:r>
            <a:r>
              <a:rPr lang="en-US" sz="2400" baseline="30000" dirty="0">
                <a:latin typeface="-apple-system"/>
              </a:rPr>
              <a:t>nd</a:t>
            </a:r>
            <a:r>
              <a:rPr lang="en-US" sz="2400" dirty="0">
                <a:latin typeface="-apple-system"/>
              </a:rPr>
              <a:t> message has more than one phase, how should the software determine if the message can be split?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If all messages are mergeable, travel times are less likely to appear at all. Is this desired?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12/1/2022</a:t>
            </a:r>
          </a:p>
        </p:txBody>
      </p:sp>
    </p:spTree>
    <p:extLst>
      <p:ext uri="{BB962C8B-B14F-4D97-AF65-F5344CB8AC3E}">
        <p14:creationId xmlns:p14="http://schemas.microsoft.com/office/powerpoint/2010/main" val="1232861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869986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SG-5513 – Bosch CCTV alert </a:t>
            </a:r>
            <a:br>
              <a:rPr lang="en-US" sz="5400" dirty="0"/>
            </a:br>
            <a:r>
              <a:rPr lang="en-US" sz="5400" dirty="0"/>
              <a:t>triggering in SG</a:t>
            </a:r>
            <a:br>
              <a:rPr lang="en-US" sz="5400" dirty="0"/>
            </a:br>
            <a:r>
              <a:rPr lang="en-US" sz="5400" dirty="0"/>
              <a:t>SG-6241 - TrafficVision Alert Integration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12/1/2022</a:t>
            </a:r>
          </a:p>
        </p:txBody>
      </p:sp>
    </p:spTree>
    <p:extLst>
      <p:ext uri="{BB962C8B-B14F-4D97-AF65-F5344CB8AC3E}">
        <p14:creationId xmlns:p14="http://schemas.microsoft.com/office/powerpoint/2010/main" val="4122692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&amp;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6" y="1032606"/>
            <a:ext cx="10138255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 generic interface exists for WWD alerts, but only proprietary interfaces exist for other type of alerts.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Similar to WWD, create an FDOT generic alert protocol where other vendors can send alerts.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endParaRPr lang="en-US" sz="2800" dirty="0">
              <a:latin typeface="-apple-system"/>
            </a:endParaRPr>
          </a:p>
          <a:p>
            <a:pPr>
              <a:spcAft>
                <a:spcPts val="600"/>
              </a:spcAft>
              <a:defRPr/>
            </a:pPr>
            <a:r>
              <a:rPr lang="en-US" sz="2800" dirty="0">
                <a:latin typeface="-apple-system"/>
              </a:rPr>
              <a:t>(Note: SG-6241 - TrafficVision Alert Integration has already been discussed at SSUG, and is currently Pending CMB.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12/1/2022</a:t>
            </a:r>
          </a:p>
        </p:txBody>
      </p:sp>
    </p:spTree>
    <p:extLst>
      <p:ext uri="{BB962C8B-B14F-4D97-AF65-F5344CB8AC3E}">
        <p14:creationId xmlns:p14="http://schemas.microsoft.com/office/powerpoint/2010/main" val="2833692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12/1/2022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960074-879B-2821-7A5B-B705ACA828E0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1146362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20192</TotalTime>
  <Words>606</Words>
  <Application>Microsoft Office PowerPoint</Application>
  <PresentationFormat>Widescreen</PresentationFormat>
  <Paragraphs>153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Parallax</vt:lpstr>
      <vt:lpstr>SunGuide Software  Users Group Meeting</vt:lpstr>
      <vt:lpstr>PowerPoint Presentation</vt:lpstr>
      <vt:lpstr>SG-6489 – Merging Issue with Auto-Merged Travel Times </vt:lpstr>
      <vt:lpstr>PowerPoint Presentation</vt:lpstr>
      <vt:lpstr>PowerPoint Presentation</vt:lpstr>
      <vt:lpstr>PowerPoint Presentation</vt:lpstr>
      <vt:lpstr>SG-5513 – Bosch CCTV alert  triggering in SG SG-6241 - TrafficVision Alert Integration </vt:lpstr>
      <vt:lpstr>PowerPoint Presentation</vt:lpstr>
      <vt:lpstr>PowerPoint Presentation</vt:lpstr>
      <vt:lpstr>SG-6306 – Wrong Way Driver  "Self Corrected" Checkbox</vt:lpstr>
      <vt:lpstr>PowerPoint Presentation</vt:lpstr>
      <vt:lpstr>PowerPoint Presentation</vt:lpstr>
      <vt:lpstr>SG-6498 - Update  C2C TIM data </vt:lpstr>
      <vt:lpstr>PowerPoint Presentation</vt:lpstr>
      <vt:lpstr>PowerPoint Presentation</vt:lpstr>
      <vt:lpstr>FYI Enhancement: SG-6480 - Disable streaming from VOD sessions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865</cp:revision>
  <cp:lastPrinted>2015-01-14T21:03:00Z</cp:lastPrinted>
  <dcterms:created xsi:type="dcterms:W3CDTF">2014-08-07T17:38:39Z</dcterms:created>
  <dcterms:modified xsi:type="dcterms:W3CDTF">2024-04-04T19:51:11Z</dcterms:modified>
</cp:coreProperties>
</file>