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14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984371" y="9559543"/>
            <a:ext cx="14732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curve.myabsorb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689" y="537818"/>
            <a:ext cx="4124325" cy="58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925">
              <a:lnSpc>
                <a:spcPct val="107700"/>
              </a:lnSpc>
              <a:spcBef>
                <a:spcPts val="100"/>
              </a:spcBef>
            </a:pPr>
            <a:r>
              <a:rPr sz="1700" spc="10" dirty="0">
                <a:solidFill>
                  <a:srgbClr val="7E7E7E"/>
                </a:solidFill>
                <a:latin typeface="Arial Black"/>
                <a:cs typeface="Arial Black"/>
              </a:rPr>
              <a:t>How </a:t>
            </a:r>
            <a:r>
              <a:rPr sz="1700" spc="80" dirty="0">
                <a:solidFill>
                  <a:srgbClr val="7E7E7E"/>
                </a:solidFill>
                <a:latin typeface="Arial Black"/>
                <a:cs typeface="Arial Black"/>
              </a:rPr>
              <a:t>to </a:t>
            </a:r>
            <a:r>
              <a:rPr sz="1700" spc="-20" dirty="0">
                <a:solidFill>
                  <a:srgbClr val="7E7E7E"/>
                </a:solidFill>
                <a:latin typeface="Arial Black"/>
                <a:cs typeface="Arial Black"/>
              </a:rPr>
              <a:t>purchase </a:t>
            </a:r>
            <a:r>
              <a:rPr sz="1700" spc="-10" dirty="0">
                <a:solidFill>
                  <a:srgbClr val="7E7E7E"/>
                </a:solidFill>
                <a:latin typeface="Arial Black"/>
                <a:cs typeface="Arial Black"/>
              </a:rPr>
              <a:t>a license/seat </a:t>
            </a:r>
            <a:r>
              <a:rPr sz="1700" spc="40" dirty="0">
                <a:solidFill>
                  <a:srgbClr val="7E7E7E"/>
                </a:solidFill>
                <a:latin typeface="Arial Black"/>
                <a:cs typeface="Arial Black"/>
              </a:rPr>
              <a:t>in  </a:t>
            </a:r>
            <a:r>
              <a:rPr sz="1700" dirty="0">
                <a:solidFill>
                  <a:srgbClr val="7E7E7E"/>
                </a:solidFill>
                <a:latin typeface="Arial Black"/>
                <a:cs typeface="Arial Black"/>
              </a:rPr>
              <a:t>Learning</a:t>
            </a:r>
            <a:r>
              <a:rPr sz="1700" spc="75" dirty="0">
                <a:solidFill>
                  <a:srgbClr val="7E7E7E"/>
                </a:solidFill>
                <a:latin typeface="Arial Black"/>
                <a:cs typeface="Arial Black"/>
              </a:rPr>
              <a:t> </a:t>
            </a:r>
            <a:r>
              <a:rPr sz="1700" spc="5" dirty="0">
                <a:solidFill>
                  <a:srgbClr val="7E7E7E"/>
                </a:solidFill>
                <a:latin typeface="Arial Black"/>
                <a:cs typeface="Arial Black"/>
              </a:rPr>
              <a:t>Curve</a:t>
            </a:r>
            <a:r>
              <a:rPr sz="1700" spc="5" dirty="0">
                <a:solidFill>
                  <a:srgbClr val="7E7E7E"/>
                </a:solidFill>
                <a:latin typeface="Calibri"/>
                <a:cs typeface="Calibri"/>
              </a:rPr>
              <a:t>?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12330" y="442772"/>
            <a:ext cx="603250" cy="720725"/>
          </a:xfrm>
          <a:custGeom>
            <a:avLst/>
            <a:gdLst/>
            <a:ahLst/>
            <a:cxnLst/>
            <a:rect l="l" t="t" r="r" b="b"/>
            <a:pathLst>
              <a:path w="603250" h="720725">
                <a:moveTo>
                  <a:pt x="452043" y="150761"/>
                </a:moveTo>
                <a:lnTo>
                  <a:pt x="444360" y="103111"/>
                </a:lnTo>
                <a:lnTo>
                  <a:pt x="422960" y="61734"/>
                </a:lnTo>
                <a:lnTo>
                  <a:pt x="390347" y="29095"/>
                </a:lnTo>
                <a:lnTo>
                  <a:pt x="348983" y="7696"/>
                </a:lnTo>
                <a:lnTo>
                  <a:pt x="301358" y="0"/>
                </a:lnTo>
                <a:lnTo>
                  <a:pt x="253733" y="7696"/>
                </a:lnTo>
                <a:lnTo>
                  <a:pt x="212369" y="29095"/>
                </a:lnTo>
                <a:lnTo>
                  <a:pt x="179755" y="61734"/>
                </a:lnTo>
                <a:lnTo>
                  <a:pt x="158356" y="103111"/>
                </a:lnTo>
                <a:lnTo>
                  <a:pt x="150685" y="150761"/>
                </a:lnTo>
                <a:lnTo>
                  <a:pt x="158356" y="198424"/>
                </a:lnTo>
                <a:lnTo>
                  <a:pt x="179755" y="239801"/>
                </a:lnTo>
                <a:lnTo>
                  <a:pt x="212369" y="272440"/>
                </a:lnTo>
                <a:lnTo>
                  <a:pt x="253733" y="293839"/>
                </a:lnTo>
                <a:lnTo>
                  <a:pt x="301358" y="301523"/>
                </a:lnTo>
                <a:lnTo>
                  <a:pt x="348983" y="293839"/>
                </a:lnTo>
                <a:lnTo>
                  <a:pt x="390347" y="272440"/>
                </a:lnTo>
                <a:lnTo>
                  <a:pt x="422960" y="239801"/>
                </a:lnTo>
                <a:lnTo>
                  <a:pt x="444360" y="198424"/>
                </a:lnTo>
                <a:lnTo>
                  <a:pt x="452043" y="150761"/>
                </a:lnTo>
                <a:close/>
              </a:path>
              <a:path w="603250" h="720725">
                <a:moveTo>
                  <a:pt x="576249" y="684745"/>
                </a:moveTo>
                <a:lnTo>
                  <a:pt x="504494" y="684745"/>
                </a:lnTo>
                <a:lnTo>
                  <a:pt x="504494" y="625944"/>
                </a:lnTo>
                <a:lnTo>
                  <a:pt x="504494" y="619353"/>
                </a:lnTo>
                <a:lnTo>
                  <a:pt x="504494" y="513626"/>
                </a:lnTo>
                <a:lnTo>
                  <a:pt x="504494" y="512025"/>
                </a:lnTo>
                <a:lnTo>
                  <a:pt x="504494" y="449935"/>
                </a:lnTo>
                <a:lnTo>
                  <a:pt x="502615" y="440613"/>
                </a:lnTo>
                <a:lnTo>
                  <a:pt x="497484" y="433006"/>
                </a:lnTo>
                <a:lnTo>
                  <a:pt x="489889" y="427875"/>
                </a:lnTo>
                <a:lnTo>
                  <a:pt x="480568" y="425996"/>
                </a:lnTo>
                <a:lnTo>
                  <a:pt x="415874" y="425996"/>
                </a:lnTo>
                <a:lnTo>
                  <a:pt x="415874" y="566496"/>
                </a:lnTo>
                <a:lnTo>
                  <a:pt x="363042" y="619353"/>
                </a:lnTo>
                <a:lnTo>
                  <a:pt x="349770" y="606069"/>
                </a:lnTo>
                <a:lnTo>
                  <a:pt x="389229" y="566496"/>
                </a:lnTo>
                <a:lnTo>
                  <a:pt x="349770" y="526910"/>
                </a:lnTo>
                <a:lnTo>
                  <a:pt x="363042" y="513626"/>
                </a:lnTo>
                <a:lnTo>
                  <a:pt x="415874" y="566496"/>
                </a:lnTo>
                <a:lnTo>
                  <a:pt x="415874" y="425996"/>
                </a:lnTo>
                <a:lnTo>
                  <a:pt x="331774" y="425996"/>
                </a:lnTo>
                <a:lnTo>
                  <a:pt x="331774" y="519290"/>
                </a:lnTo>
                <a:lnTo>
                  <a:pt x="287705" y="625944"/>
                </a:lnTo>
                <a:lnTo>
                  <a:pt x="271868" y="619353"/>
                </a:lnTo>
                <a:lnTo>
                  <a:pt x="270281" y="618693"/>
                </a:lnTo>
                <a:lnTo>
                  <a:pt x="313791" y="513626"/>
                </a:lnTo>
                <a:lnTo>
                  <a:pt x="314452" y="512025"/>
                </a:lnTo>
                <a:lnTo>
                  <a:pt x="331774" y="519290"/>
                </a:lnTo>
                <a:lnTo>
                  <a:pt x="331774" y="425996"/>
                </a:lnTo>
                <a:lnTo>
                  <a:pt x="252577" y="425996"/>
                </a:lnTo>
                <a:lnTo>
                  <a:pt x="252577" y="526910"/>
                </a:lnTo>
                <a:lnTo>
                  <a:pt x="213118" y="566496"/>
                </a:lnTo>
                <a:lnTo>
                  <a:pt x="252577" y="606069"/>
                </a:lnTo>
                <a:lnTo>
                  <a:pt x="239293" y="619353"/>
                </a:lnTo>
                <a:lnTo>
                  <a:pt x="186461" y="566496"/>
                </a:lnTo>
                <a:lnTo>
                  <a:pt x="239293" y="513626"/>
                </a:lnTo>
                <a:lnTo>
                  <a:pt x="252577" y="526910"/>
                </a:lnTo>
                <a:lnTo>
                  <a:pt x="252577" y="425996"/>
                </a:lnTo>
                <a:lnTo>
                  <a:pt x="122428" y="425996"/>
                </a:lnTo>
                <a:lnTo>
                  <a:pt x="113118" y="427875"/>
                </a:lnTo>
                <a:lnTo>
                  <a:pt x="105511" y="433006"/>
                </a:lnTo>
                <a:lnTo>
                  <a:pt x="100393" y="440613"/>
                </a:lnTo>
                <a:lnTo>
                  <a:pt x="98513" y="449935"/>
                </a:lnTo>
                <a:lnTo>
                  <a:pt x="98513" y="684745"/>
                </a:lnTo>
                <a:lnTo>
                  <a:pt x="26466" y="684745"/>
                </a:lnTo>
                <a:lnTo>
                  <a:pt x="26466" y="696709"/>
                </a:lnTo>
                <a:lnTo>
                  <a:pt x="28371" y="706005"/>
                </a:lnTo>
                <a:lnTo>
                  <a:pt x="33502" y="713613"/>
                </a:lnTo>
                <a:lnTo>
                  <a:pt x="41084" y="718743"/>
                </a:lnTo>
                <a:lnTo>
                  <a:pt x="50380" y="720648"/>
                </a:lnTo>
                <a:lnTo>
                  <a:pt x="552335" y="720648"/>
                </a:lnTo>
                <a:lnTo>
                  <a:pt x="561632" y="718743"/>
                </a:lnTo>
                <a:lnTo>
                  <a:pt x="569214" y="713613"/>
                </a:lnTo>
                <a:lnTo>
                  <a:pt x="574344" y="706005"/>
                </a:lnTo>
                <a:lnTo>
                  <a:pt x="576249" y="696709"/>
                </a:lnTo>
                <a:lnTo>
                  <a:pt x="576249" y="684745"/>
                </a:lnTo>
                <a:close/>
              </a:path>
              <a:path w="603250" h="720725">
                <a:moveTo>
                  <a:pt x="602716" y="581571"/>
                </a:moveTo>
                <a:lnTo>
                  <a:pt x="574459" y="413753"/>
                </a:lnTo>
                <a:lnTo>
                  <a:pt x="557390" y="373811"/>
                </a:lnTo>
                <a:lnTo>
                  <a:pt x="516115" y="344043"/>
                </a:lnTo>
                <a:lnTo>
                  <a:pt x="449503" y="314782"/>
                </a:lnTo>
                <a:lnTo>
                  <a:pt x="397700" y="301625"/>
                </a:lnTo>
                <a:lnTo>
                  <a:pt x="351332" y="322681"/>
                </a:lnTo>
                <a:lnTo>
                  <a:pt x="301879" y="329704"/>
                </a:lnTo>
                <a:lnTo>
                  <a:pt x="252425" y="322681"/>
                </a:lnTo>
                <a:lnTo>
                  <a:pt x="206057" y="301625"/>
                </a:lnTo>
                <a:lnTo>
                  <a:pt x="189103" y="304736"/>
                </a:lnTo>
                <a:lnTo>
                  <a:pt x="119799" y="328206"/>
                </a:lnTo>
                <a:lnTo>
                  <a:pt x="55562" y="363245"/>
                </a:lnTo>
                <a:lnTo>
                  <a:pt x="31673" y="399021"/>
                </a:lnTo>
                <a:lnTo>
                  <a:pt x="0" y="575729"/>
                </a:lnTo>
                <a:lnTo>
                  <a:pt x="76" y="585876"/>
                </a:lnTo>
                <a:lnTo>
                  <a:pt x="2717" y="595515"/>
                </a:lnTo>
                <a:lnTo>
                  <a:pt x="7721" y="604151"/>
                </a:lnTo>
                <a:lnTo>
                  <a:pt x="14884" y="611339"/>
                </a:lnTo>
                <a:lnTo>
                  <a:pt x="79387" y="653935"/>
                </a:lnTo>
                <a:lnTo>
                  <a:pt x="79387" y="449935"/>
                </a:lnTo>
                <a:lnTo>
                  <a:pt x="82753" y="433285"/>
                </a:lnTo>
                <a:lnTo>
                  <a:pt x="91909" y="419684"/>
                </a:lnTo>
                <a:lnTo>
                  <a:pt x="105498" y="410514"/>
                </a:lnTo>
                <a:lnTo>
                  <a:pt x="122148" y="407149"/>
                </a:lnTo>
                <a:lnTo>
                  <a:pt x="480288" y="407149"/>
                </a:lnTo>
                <a:lnTo>
                  <a:pt x="496938" y="410514"/>
                </a:lnTo>
                <a:lnTo>
                  <a:pt x="510527" y="419684"/>
                </a:lnTo>
                <a:lnTo>
                  <a:pt x="519684" y="433285"/>
                </a:lnTo>
                <a:lnTo>
                  <a:pt x="523049" y="449935"/>
                </a:lnTo>
                <a:lnTo>
                  <a:pt x="523049" y="648754"/>
                </a:lnTo>
                <a:lnTo>
                  <a:pt x="591032" y="606069"/>
                </a:lnTo>
                <a:lnTo>
                  <a:pt x="596379" y="601306"/>
                </a:lnTo>
                <a:lnTo>
                  <a:pt x="600214" y="595401"/>
                </a:lnTo>
                <a:lnTo>
                  <a:pt x="602373" y="588708"/>
                </a:lnTo>
                <a:lnTo>
                  <a:pt x="602716" y="581571"/>
                </a:lnTo>
                <a:close/>
              </a:path>
            </a:pathLst>
          </a:custGeom>
          <a:solidFill>
            <a:srgbClr val="849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20526" y="614362"/>
            <a:ext cx="748607" cy="338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2004" y="1560930"/>
            <a:ext cx="6249035" cy="2452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108900"/>
              </a:lnSpc>
              <a:buSzPct val="109090"/>
              <a:buAutoNum type="arabicPeriod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Use </a:t>
            </a:r>
            <a:r>
              <a:rPr sz="1100" spc="-5" dirty="0">
                <a:latin typeface="Calibri"/>
                <a:cs typeface="Calibri"/>
              </a:rPr>
              <a:t>the Learning Curve External </a:t>
            </a:r>
            <a:r>
              <a:rPr sz="1100" dirty="0">
                <a:latin typeface="Calibri"/>
                <a:cs typeface="Calibri"/>
              </a:rPr>
              <a:t>Portal </a:t>
            </a:r>
            <a:r>
              <a:rPr sz="1100" spc="-5" dirty="0">
                <a:latin typeface="Calibri"/>
                <a:cs typeface="Calibri"/>
              </a:rPr>
              <a:t>link below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purchase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license </a:t>
            </a:r>
            <a:r>
              <a:rPr sz="1100" dirty="0">
                <a:latin typeface="Calibri"/>
                <a:cs typeface="Calibri"/>
              </a:rPr>
              <a:t>to access </a:t>
            </a:r>
            <a:r>
              <a:rPr sz="1100" spc="-5" dirty="0">
                <a:latin typeface="Calibri"/>
                <a:cs typeface="Calibri"/>
              </a:rPr>
              <a:t>trainings. Hyperlinks  </a:t>
            </a:r>
            <a:r>
              <a:rPr sz="1100" dirty="0">
                <a:latin typeface="Calibri"/>
                <a:cs typeface="Calibri"/>
              </a:rPr>
              <a:t>need </a:t>
            </a:r>
            <a:r>
              <a:rPr sz="1100" spc="-5" dirty="0">
                <a:latin typeface="Calibri"/>
                <a:cs typeface="Calibri"/>
              </a:rPr>
              <a:t>to be opened </a:t>
            </a:r>
            <a:r>
              <a:rPr sz="1100" dirty="0">
                <a:latin typeface="Calibri"/>
                <a:cs typeface="Calibri"/>
              </a:rPr>
              <a:t>in an </a:t>
            </a:r>
            <a:r>
              <a:rPr sz="1100" spc="-5" dirty="0">
                <a:latin typeface="Calibri"/>
                <a:cs typeface="Calibri"/>
              </a:rPr>
              <a:t>Internet browser </a:t>
            </a:r>
            <a:r>
              <a:rPr sz="1100" dirty="0">
                <a:latin typeface="Calibri"/>
                <a:cs typeface="Calibri"/>
              </a:rPr>
              <a:t>(i.e. </a:t>
            </a:r>
            <a:r>
              <a:rPr sz="1100" spc="-5" dirty="0">
                <a:latin typeface="Calibri"/>
                <a:cs typeface="Calibri"/>
              </a:rPr>
              <a:t>Internet Explorer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Google Chrome) </a:t>
            </a:r>
            <a:r>
              <a:rPr sz="1100" dirty="0">
                <a:latin typeface="Calibri"/>
                <a:cs typeface="Calibri"/>
              </a:rPr>
              <a:t>or in </a:t>
            </a:r>
            <a:r>
              <a:rPr sz="1100" spc="-5" dirty="0">
                <a:latin typeface="Calibri"/>
                <a:cs typeface="Calibri"/>
              </a:rPr>
              <a:t>an email. This </a:t>
            </a:r>
            <a:r>
              <a:rPr sz="1100" dirty="0">
                <a:latin typeface="Calibri"/>
                <a:cs typeface="Calibri"/>
              </a:rPr>
              <a:t>is  a </a:t>
            </a:r>
            <a:r>
              <a:rPr sz="1100" spc="-5" dirty="0">
                <a:latin typeface="Calibri"/>
                <a:cs typeface="Calibri"/>
              </a:rPr>
              <a:t>one-time $5.00 fee for the </a:t>
            </a:r>
            <a:r>
              <a:rPr sz="1100" dirty="0">
                <a:latin typeface="Calibri"/>
                <a:cs typeface="Calibri"/>
              </a:rPr>
              <a:t>Learner </a:t>
            </a:r>
            <a:r>
              <a:rPr sz="1100" spc="-5" dirty="0">
                <a:latin typeface="Calibri"/>
                <a:cs typeface="Calibri"/>
              </a:rPr>
              <a:t>to </a:t>
            </a:r>
            <a:r>
              <a:rPr sz="1100" dirty="0">
                <a:latin typeface="Calibri"/>
                <a:cs typeface="Calibri"/>
              </a:rPr>
              <a:t>gain </a:t>
            </a:r>
            <a:r>
              <a:rPr sz="1100" spc="-5" dirty="0">
                <a:latin typeface="Calibri"/>
                <a:cs typeface="Calibri"/>
              </a:rPr>
              <a:t>system </a:t>
            </a:r>
            <a:r>
              <a:rPr sz="1100" dirty="0">
                <a:latin typeface="Calibri"/>
                <a:cs typeface="Calibri"/>
              </a:rPr>
              <a:t>access </a:t>
            </a:r>
            <a:r>
              <a:rPr sz="1100" spc="-5" dirty="0">
                <a:latin typeface="Calibri"/>
                <a:cs typeface="Calibri"/>
              </a:rPr>
              <a:t>to</a:t>
            </a:r>
            <a:r>
              <a:rPr sz="1100" spc="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trainings.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150">
              <a:latin typeface="Calibri"/>
              <a:cs typeface="Calibri"/>
            </a:endParaRPr>
          </a:p>
          <a:p>
            <a:pPr marL="241300" marR="198120">
              <a:lnSpc>
                <a:spcPct val="110000"/>
              </a:lnSpc>
              <a:spcBef>
                <a:spcPts val="5"/>
              </a:spcBef>
            </a:pPr>
            <a:r>
              <a:rPr sz="1100" b="1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Note:</a:t>
            </a:r>
            <a:r>
              <a:rPr sz="1100" b="1" i="1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if you </a:t>
            </a:r>
            <a:r>
              <a:rPr sz="1100" spc="-5" dirty="0">
                <a:latin typeface="Calibri"/>
                <a:cs typeface="Calibri"/>
              </a:rPr>
              <a:t>are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Consultant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do not have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FDOT </a:t>
            </a:r>
            <a:r>
              <a:rPr sz="1100" dirty="0">
                <a:latin typeface="Calibri"/>
                <a:cs typeface="Calibri"/>
              </a:rPr>
              <a:t>email address you will </a:t>
            </a:r>
            <a:r>
              <a:rPr sz="1100" spc="-5" dirty="0">
                <a:latin typeface="Calibri"/>
                <a:cs typeface="Calibri"/>
              </a:rPr>
              <a:t>need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access </a:t>
            </a:r>
            <a:r>
              <a:rPr sz="1100" dirty="0">
                <a:latin typeface="Calibri"/>
                <a:cs typeface="Calibri"/>
              </a:rPr>
              <a:t>this </a:t>
            </a:r>
            <a:r>
              <a:rPr sz="1100" spc="-5" dirty="0">
                <a:latin typeface="Calibri"/>
                <a:cs typeface="Calibri"/>
              </a:rPr>
              <a:t>link to  </a:t>
            </a:r>
            <a:r>
              <a:rPr sz="1100" dirty="0">
                <a:latin typeface="Calibri"/>
                <a:cs typeface="Calibri"/>
              </a:rPr>
              <a:t>access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trainings.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50">
              <a:latin typeface="Calibri"/>
              <a:cs typeface="Calibri"/>
            </a:endParaRPr>
          </a:p>
          <a:p>
            <a:pPr marR="1906270" algn="ctr">
              <a:lnSpc>
                <a:spcPct val="100000"/>
              </a:lnSpc>
            </a:pPr>
            <a:r>
              <a:rPr sz="1100" dirty="0">
                <a:latin typeface="Wingdings"/>
                <a:cs typeface="Wingdings"/>
              </a:rPr>
              <a:t></a:t>
            </a:r>
            <a:endParaRPr sz="1100">
              <a:latin typeface="Wingdings"/>
              <a:cs typeface="Wingdings"/>
            </a:endParaRPr>
          </a:p>
          <a:p>
            <a:pPr marL="926465" lvl="1" indent="-229235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SzPct val="91666"/>
              <a:buFont typeface="Wingdings"/>
              <a:buChar char=""/>
              <a:tabLst>
                <a:tab pos="927100" algn="l"/>
              </a:tabLst>
            </a:pPr>
            <a:r>
              <a:rPr sz="12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https://learningcurve.myabsorb.com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Wingdings"/>
              <a:buChar char=""/>
            </a:pPr>
            <a:endParaRPr sz="13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Font typeface="Wingdings"/>
              <a:buChar char=""/>
            </a:pPr>
            <a:endParaRPr sz="115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AutoNum type="arabicPeriod" startAt="2"/>
              <a:tabLst>
                <a:tab pos="241300" algn="l"/>
              </a:tabLst>
            </a:pPr>
            <a:r>
              <a:rPr sz="1100" spc="-5" dirty="0">
                <a:latin typeface="Calibri"/>
                <a:cs typeface="Calibri"/>
              </a:rPr>
              <a:t>Click </a:t>
            </a:r>
            <a:r>
              <a:rPr sz="1100" dirty="0">
                <a:latin typeface="Calibri"/>
                <a:cs typeface="Calibri"/>
              </a:rPr>
              <a:t>on the </a:t>
            </a:r>
            <a:r>
              <a:rPr sz="1100" spc="-5" dirty="0">
                <a:latin typeface="Calibri"/>
                <a:cs typeface="Calibri"/>
              </a:rPr>
              <a:t>“$5.00” blue button to</a:t>
            </a:r>
            <a:r>
              <a:rPr sz="1100" spc="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proceed.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43000" y="4207128"/>
            <a:ext cx="1341120" cy="304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45984" y="4626990"/>
            <a:ext cx="5879846" cy="24523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125729" y="1261999"/>
            <a:ext cx="7576820" cy="158115"/>
            <a:chOff x="125729" y="1261999"/>
            <a:chExt cx="7576820" cy="158115"/>
          </a:xfrm>
        </p:grpSpPr>
        <p:sp>
          <p:nvSpPr>
            <p:cNvPr id="9" name="object 9"/>
            <p:cNvSpPr/>
            <p:nvPr/>
          </p:nvSpPr>
          <p:spPr>
            <a:xfrm>
              <a:off x="132079" y="1268349"/>
              <a:ext cx="7564120" cy="145415"/>
            </a:xfrm>
            <a:custGeom>
              <a:avLst/>
              <a:gdLst/>
              <a:ahLst/>
              <a:cxnLst/>
              <a:rect l="l" t="t" r="r" b="b"/>
              <a:pathLst>
                <a:path w="7564120" h="145415">
                  <a:moveTo>
                    <a:pt x="7564120" y="0"/>
                  </a:moveTo>
                  <a:lnTo>
                    <a:pt x="0" y="0"/>
                  </a:lnTo>
                  <a:lnTo>
                    <a:pt x="0" y="145415"/>
                  </a:lnTo>
                  <a:lnTo>
                    <a:pt x="7564120" y="145415"/>
                  </a:lnTo>
                  <a:lnTo>
                    <a:pt x="7564120" y="0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2079" y="1268349"/>
              <a:ext cx="7564120" cy="145415"/>
            </a:xfrm>
            <a:custGeom>
              <a:avLst/>
              <a:gdLst/>
              <a:ahLst/>
              <a:cxnLst/>
              <a:rect l="l" t="t" r="r" b="b"/>
              <a:pathLst>
                <a:path w="7564120" h="145415">
                  <a:moveTo>
                    <a:pt x="0" y="145415"/>
                  </a:moveTo>
                  <a:lnTo>
                    <a:pt x="7564120" y="145415"/>
                  </a:lnTo>
                  <a:lnTo>
                    <a:pt x="7564120" y="0"/>
                  </a:lnTo>
                  <a:lnTo>
                    <a:pt x="0" y="0"/>
                  </a:lnTo>
                  <a:lnTo>
                    <a:pt x="0" y="145415"/>
                  </a:lnTo>
                  <a:close/>
                </a:path>
              </a:pathLst>
            </a:custGeom>
            <a:ln w="12700">
              <a:solidFill>
                <a:srgbClr val="2E54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270857" y="2854351"/>
            <a:ext cx="1539927" cy="31511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689" y="537818"/>
            <a:ext cx="4124325" cy="58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925">
              <a:lnSpc>
                <a:spcPct val="107700"/>
              </a:lnSpc>
              <a:spcBef>
                <a:spcPts val="100"/>
              </a:spcBef>
            </a:pPr>
            <a:r>
              <a:rPr sz="1700" spc="10" dirty="0">
                <a:solidFill>
                  <a:srgbClr val="7E7E7E"/>
                </a:solidFill>
                <a:latin typeface="Arial Black"/>
                <a:cs typeface="Arial Black"/>
              </a:rPr>
              <a:t>How </a:t>
            </a:r>
            <a:r>
              <a:rPr sz="1700" spc="80" dirty="0">
                <a:solidFill>
                  <a:srgbClr val="7E7E7E"/>
                </a:solidFill>
                <a:latin typeface="Arial Black"/>
                <a:cs typeface="Arial Black"/>
              </a:rPr>
              <a:t>to </a:t>
            </a:r>
            <a:r>
              <a:rPr sz="1700" spc="-20" dirty="0">
                <a:solidFill>
                  <a:srgbClr val="7E7E7E"/>
                </a:solidFill>
                <a:latin typeface="Arial Black"/>
                <a:cs typeface="Arial Black"/>
              </a:rPr>
              <a:t>purchase </a:t>
            </a:r>
            <a:r>
              <a:rPr sz="1700" spc="-10" dirty="0">
                <a:solidFill>
                  <a:srgbClr val="7E7E7E"/>
                </a:solidFill>
                <a:latin typeface="Arial Black"/>
                <a:cs typeface="Arial Black"/>
              </a:rPr>
              <a:t>a license/seat </a:t>
            </a:r>
            <a:r>
              <a:rPr sz="1700" spc="40" dirty="0">
                <a:solidFill>
                  <a:srgbClr val="7E7E7E"/>
                </a:solidFill>
                <a:latin typeface="Arial Black"/>
                <a:cs typeface="Arial Black"/>
              </a:rPr>
              <a:t>in  </a:t>
            </a:r>
            <a:r>
              <a:rPr sz="1700" dirty="0">
                <a:solidFill>
                  <a:srgbClr val="7E7E7E"/>
                </a:solidFill>
                <a:latin typeface="Arial Black"/>
                <a:cs typeface="Arial Black"/>
              </a:rPr>
              <a:t>Learning</a:t>
            </a:r>
            <a:r>
              <a:rPr sz="1700" spc="75" dirty="0">
                <a:solidFill>
                  <a:srgbClr val="7E7E7E"/>
                </a:solidFill>
                <a:latin typeface="Arial Black"/>
                <a:cs typeface="Arial Black"/>
              </a:rPr>
              <a:t> </a:t>
            </a:r>
            <a:r>
              <a:rPr sz="1700" spc="5" dirty="0">
                <a:solidFill>
                  <a:srgbClr val="7E7E7E"/>
                </a:solidFill>
                <a:latin typeface="Arial Black"/>
                <a:cs typeface="Arial Black"/>
              </a:rPr>
              <a:t>Curve</a:t>
            </a:r>
            <a:r>
              <a:rPr sz="1700" spc="5" dirty="0">
                <a:solidFill>
                  <a:srgbClr val="7E7E7E"/>
                </a:solidFill>
                <a:latin typeface="Calibri"/>
                <a:cs typeface="Calibri"/>
              </a:rPr>
              <a:t>?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12330" y="442772"/>
            <a:ext cx="603250" cy="720725"/>
          </a:xfrm>
          <a:custGeom>
            <a:avLst/>
            <a:gdLst/>
            <a:ahLst/>
            <a:cxnLst/>
            <a:rect l="l" t="t" r="r" b="b"/>
            <a:pathLst>
              <a:path w="603250" h="720725">
                <a:moveTo>
                  <a:pt x="452043" y="150761"/>
                </a:moveTo>
                <a:lnTo>
                  <a:pt x="444360" y="103111"/>
                </a:lnTo>
                <a:lnTo>
                  <a:pt x="422960" y="61734"/>
                </a:lnTo>
                <a:lnTo>
                  <a:pt x="390347" y="29095"/>
                </a:lnTo>
                <a:lnTo>
                  <a:pt x="348983" y="7696"/>
                </a:lnTo>
                <a:lnTo>
                  <a:pt x="301358" y="0"/>
                </a:lnTo>
                <a:lnTo>
                  <a:pt x="253733" y="7696"/>
                </a:lnTo>
                <a:lnTo>
                  <a:pt x="212369" y="29095"/>
                </a:lnTo>
                <a:lnTo>
                  <a:pt x="179755" y="61734"/>
                </a:lnTo>
                <a:lnTo>
                  <a:pt x="158356" y="103111"/>
                </a:lnTo>
                <a:lnTo>
                  <a:pt x="150685" y="150761"/>
                </a:lnTo>
                <a:lnTo>
                  <a:pt x="158356" y="198424"/>
                </a:lnTo>
                <a:lnTo>
                  <a:pt x="179755" y="239801"/>
                </a:lnTo>
                <a:lnTo>
                  <a:pt x="212369" y="272440"/>
                </a:lnTo>
                <a:lnTo>
                  <a:pt x="253733" y="293839"/>
                </a:lnTo>
                <a:lnTo>
                  <a:pt x="301358" y="301523"/>
                </a:lnTo>
                <a:lnTo>
                  <a:pt x="348983" y="293839"/>
                </a:lnTo>
                <a:lnTo>
                  <a:pt x="390347" y="272440"/>
                </a:lnTo>
                <a:lnTo>
                  <a:pt x="422960" y="239801"/>
                </a:lnTo>
                <a:lnTo>
                  <a:pt x="444360" y="198424"/>
                </a:lnTo>
                <a:lnTo>
                  <a:pt x="452043" y="150761"/>
                </a:lnTo>
                <a:close/>
              </a:path>
              <a:path w="603250" h="720725">
                <a:moveTo>
                  <a:pt x="576249" y="684745"/>
                </a:moveTo>
                <a:lnTo>
                  <a:pt x="504494" y="684745"/>
                </a:lnTo>
                <a:lnTo>
                  <a:pt x="504494" y="625944"/>
                </a:lnTo>
                <a:lnTo>
                  <a:pt x="504494" y="619353"/>
                </a:lnTo>
                <a:lnTo>
                  <a:pt x="504494" y="513626"/>
                </a:lnTo>
                <a:lnTo>
                  <a:pt x="504494" y="512025"/>
                </a:lnTo>
                <a:lnTo>
                  <a:pt x="504494" y="449935"/>
                </a:lnTo>
                <a:lnTo>
                  <a:pt x="502615" y="440613"/>
                </a:lnTo>
                <a:lnTo>
                  <a:pt x="497484" y="433006"/>
                </a:lnTo>
                <a:lnTo>
                  <a:pt x="489889" y="427875"/>
                </a:lnTo>
                <a:lnTo>
                  <a:pt x="480568" y="425996"/>
                </a:lnTo>
                <a:lnTo>
                  <a:pt x="415874" y="425996"/>
                </a:lnTo>
                <a:lnTo>
                  <a:pt x="415874" y="566496"/>
                </a:lnTo>
                <a:lnTo>
                  <a:pt x="363042" y="619353"/>
                </a:lnTo>
                <a:lnTo>
                  <a:pt x="349770" y="606069"/>
                </a:lnTo>
                <a:lnTo>
                  <a:pt x="389229" y="566496"/>
                </a:lnTo>
                <a:lnTo>
                  <a:pt x="349770" y="526910"/>
                </a:lnTo>
                <a:lnTo>
                  <a:pt x="363042" y="513626"/>
                </a:lnTo>
                <a:lnTo>
                  <a:pt x="415874" y="566496"/>
                </a:lnTo>
                <a:lnTo>
                  <a:pt x="415874" y="425996"/>
                </a:lnTo>
                <a:lnTo>
                  <a:pt x="331774" y="425996"/>
                </a:lnTo>
                <a:lnTo>
                  <a:pt x="331774" y="519290"/>
                </a:lnTo>
                <a:lnTo>
                  <a:pt x="287705" y="625944"/>
                </a:lnTo>
                <a:lnTo>
                  <a:pt x="271868" y="619353"/>
                </a:lnTo>
                <a:lnTo>
                  <a:pt x="270281" y="618693"/>
                </a:lnTo>
                <a:lnTo>
                  <a:pt x="313791" y="513626"/>
                </a:lnTo>
                <a:lnTo>
                  <a:pt x="314452" y="512025"/>
                </a:lnTo>
                <a:lnTo>
                  <a:pt x="331774" y="519290"/>
                </a:lnTo>
                <a:lnTo>
                  <a:pt x="331774" y="425996"/>
                </a:lnTo>
                <a:lnTo>
                  <a:pt x="252577" y="425996"/>
                </a:lnTo>
                <a:lnTo>
                  <a:pt x="252577" y="526910"/>
                </a:lnTo>
                <a:lnTo>
                  <a:pt x="213118" y="566496"/>
                </a:lnTo>
                <a:lnTo>
                  <a:pt x="252577" y="606069"/>
                </a:lnTo>
                <a:lnTo>
                  <a:pt x="239293" y="619353"/>
                </a:lnTo>
                <a:lnTo>
                  <a:pt x="186461" y="566496"/>
                </a:lnTo>
                <a:lnTo>
                  <a:pt x="239293" y="513626"/>
                </a:lnTo>
                <a:lnTo>
                  <a:pt x="252577" y="526910"/>
                </a:lnTo>
                <a:lnTo>
                  <a:pt x="252577" y="425996"/>
                </a:lnTo>
                <a:lnTo>
                  <a:pt x="122428" y="425996"/>
                </a:lnTo>
                <a:lnTo>
                  <a:pt x="113118" y="427875"/>
                </a:lnTo>
                <a:lnTo>
                  <a:pt x="105511" y="433006"/>
                </a:lnTo>
                <a:lnTo>
                  <a:pt x="100393" y="440613"/>
                </a:lnTo>
                <a:lnTo>
                  <a:pt x="98513" y="449935"/>
                </a:lnTo>
                <a:lnTo>
                  <a:pt x="98513" y="684745"/>
                </a:lnTo>
                <a:lnTo>
                  <a:pt x="26466" y="684745"/>
                </a:lnTo>
                <a:lnTo>
                  <a:pt x="26466" y="696709"/>
                </a:lnTo>
                <a:lnTo>
                  <a:pt x="28371" y="706005"/>
                </a:lnTo>
                <a:lnTo>
                  <a:pt x="33502" y="713613"/>
                </a:lnTo>
                <a:lnTo>
                  <a:pt x="41084" y="718743"/>
                </a:lnTo>
                <a:lnTo>
                  <a:pt x="50380" y="720648"/>
                </a:lnTo>
                <a:lnTo>
                  <a:pt x="552335" y="720648"/>
                </a:lnTo>
                <a:lnTo>
                  <a:pt x="561632" y="718743"/>
                </a:lnTo>
                <a:lnTo>
                  <a:pt x="569214" y="713613"/>
                </a:lnTo>
                <a:lnTo>
                  <a:pt x="574344" y="706005"/>
                </a:lnTo>
                <a:lnTo>
                  <a:pt x="576249" y="696709"/>
                </a:lnTo>
                <a:lnTo>
                  <a:pt x="576249" y="684745"/>
                </a:lnTo>
                <a:close/>
              </a:path>
              <a:path w="603250" h="720725">
                <a:moveTo>
                  <a:pt x="602716" y="581571"/>
                </a:moveTo>
                <a:lnTo>
                  <a:pt x="574459" y="413753"/>
                </a:lnTo>
                <a:lnTo>
                  <a:pt x="557390" y="373811"/>
                </a:lnTo>
                <a:lnTo>
                  <a:pt x="516115" y="344043"/>
                </a:lnTo>
                <a:lnTo>
                  <a:pt x="449503" y="314782"/>
                </a:lnTo>
                <a:lnTo>
                  <a:pt x="397700" y="301625"/>
                </a:lnTo>
                <a:lnTo>
                  <a:pt x="351332" y="322681"/>
                </a:lnTo>
                <a:lnTo>
                  <a:pt x="301879" y="329704"/>
                </a:lnTo>
                <a:lnTo>
                  <a:pt x="252425" y="322681"/>
                </a:lnTo>
                <a:lnTo>
                  <a:pt x="206057" y="301625"/>
                </a:lnTo>
                <a:lnTo>
                  <a:pt x="189103" y="304736"/>
                </a:lnTo>
                <a:lnTo>
                  <a:pt x="119799" y="328206"/>
                </a:lnTo>
                <a:lnTo>
                  <a:pt x="55562" y="363245"/>
                </a:lnTo>
                <a:lnTo>
                  <a:pt x="31673" y="399021"/>
                </a:lnTo>
                <a:lnTo>
                  <a:pt x="0" y="575729"/>
                </a:lnTo>
                <a:lnTo>
                  <a:pt x="76" y="585876"/>
                </a:lnTo>
                <a:lnTo>
                  <a:pt x="2717" y="595515"/>
                </a:lnTo>
                <a:lnTo>
                  <a:pt x="7721" y="604151"/>
                </a:lnTo>
                <a:lnTo>
                  <a:pt x="14884" y="611339"/>
                </a:lnTo>
                <a:lnTo>
                  <a:pt x="79387" y="653935"/>
                </a:lnTo>
                <a:lnTo>
                  <a:pt x="79387" y="449935"/>
                </a:lnTo>
                <a:lnTo>
                  <a:pt x="82753" y="433285"/>
                </a:lnTo>
                <a:lnTo>
                  <a:pt x="91909" y="419684"/>
                </a:lnTo>
                <a:lnTo>
                  <a:pt x="105498" y="410514"/>
                </a:lnTo>
                <a:lnTo>
                  <a:pt x="122148" y="407149"/>
                </a:lnTo>
                <a:lnTo>
                  <a:pt x="480288" y="407149"/>
                </a:lnTo>
                <a:lnTo>
                  <a:pt x="496938" y="410514"/>
                </a:lnTo>
                <a:lnTo>
                  <a:pt x="510527" y="419684"/>
                </a:lnTo>
                <a:lnTo>
                  <a:pt x="519684" y="433285"/>
                </a:lnTo>
                <a:lnTo>
                  <a:pt x="523049" y="449935"/>
                </a:lnTo>
                <a:lnTo>
                  <a:pt x="523049" y="648754"/>
                </a:lnTo>
                <a:lnTo>
                  <a:pt x="591032" y="606069"/>
                </a:lnTo>
                <a:lnTo>
                  <a:pt x="596379" y="601306"/>
                </a:lnTo>
                <a:lnTo>
                  <a:pt x="600214" y="595401"/>
                </a:lnTo>
                <a:lnTo>
                  <a:pt x="602373" y="588708"/>
                </a:lnTo>
                <a:lnTo>
                  <a:pt x="602716" y="581571"/>
                </a:lnTo>
                <a:close/>
              </a:path>
            </a:pathLst>
          </a:custGeom>
          <a:solidFill>
            <a:srgbClr val="849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20526" y="614362"/>
            <a:ext cx="748607" cy="338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2004" y="1548739"/>
            <a:ext cx="4693285" cy="394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1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3. </a:t>
            </a:r>
            <a:r>
              <a:rPr sz="1100" spc="-5" dirty="0">
                <a:latin typeface="Calibri"/>
                <a:cs typeface="Calibri"/>
              </a:rPr>
              <a:t>Click </a:t>
            </a:r>
            <a:r>
              <a:rPr sz="1100" dirty="0">
                <a:latin typeface="Calibri"/>
                <a:cs typeface="Calibri"/>
              </a:rPr>
              <a:t>on </a:t>
            </a:r>
            <a:r>
              <a:rPr sz="1100" spc="-5" dirty="0">
                <a:latin typeface="Calibri"/>
                <a:cs typeface="Calibri"/>
              </a:rPr>
              <a:t>either </a:t>
            </a:r>
            <a:r>
              <a:rPr sz="1100" dirty="0">
                <a:latin typeface="Calibri"/>
                <a:cs typeface="Calibri"/>
              </a:rPr>
              <a:t>the “Added to </a:t>
            </a:r>
            <a:r>
              <a:rPr sz="1100" spc="-5" dirty="0">
                <a:latin typeface="Calibri"/>
                <a:cs typeface="Calibri"/>
              </a:rPr>
              <a:t>Cart” blue button </a:t>
            </a:r>
            <a:r>
              <a:rPr sz="1100" dirty="0">
                <a:latin typeface="Calibri"/>
                <a:cs typeface="Calibri"/>
              </a:rPr>
              <a:t>or the </a:t>
            </a:r>
            <a:r>
              <a:rPr sz="1100" spc="-5" dirty="0">
                <a:latin typeface="Calibri"/>
                <a:cs typeface="Calibri"/>
              </a:rPr>
              <a:t>blue shopping </a:t>
            </a:r>
            <a:r>
              <a:rPr sz="1100" dirty="0">
                <a:latin typeface="Calibri"/>
                <a:cs typeface="Calibri"/>
              </a:rPr>
              <a:t>cart </a:t>
            </a:r>
            <a:r>
              <a:rPr sz="1100" spc="-5" dirty="0">
                <a:latin typeface="Calibri"/>
                <a:cs typeface="Calibri"/>
              </a:rPr>
              <a:t>icon.  </a:t>
            </a:r>
            <a:r>
              <a:rPr sz="1100" dirty="0">
                <a:latin typeface="Calibri"/>
                <a:cs typeface="Calibri"/>
              </a:rPr>
              <a:t>Select the </a:t>
            </a:r>
            <a:r>
              <a:rPr sz="1100" spc="-5" dirty="0">
                <a:latin typeface="Calibri"/>
                <a:cs typeface="Calibri"/>
              </a:rPr>
              <a:t>“View Shopping Cart” </a:t>
            </a:r>
            <a:r>
              <a:rPr sz="1100" dirty="0">
                <a:latin typeface="Calibri"/>
                <a:cs typeface="Calibri"/>
              </a:rPr>
              <a:t>in the top </a:t>
            </a:r>
            <a:r>
              <a:rPr sz="1100" spc="-5" dirty="0">
                <a:latin typeface="Calibri"/>
                <a:cs typeface="Calibri"/>
              </a:rPr>
              <a:t>right-side corner </a:t>
            </a:r>
            <a:r>
              <a:rPr sz="1100" dirty="0">
                <a:latin typeface="Calibri"/>
                <a:cs typeface="Calibri"/>
              </a:rPr>
              <a:t>of </a:t>
            </a: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screen.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4692522"/>
            <a:ext cx="494665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Calibri"/>
                <a:cs typeface="Calibri"/>
              </a:rPr>
              <a:t>4. </a:t>
            </a:r>
            <a:r>
              <a:rPr sz="1100" spc="-5" dirty="0">
                <a:latin typeface="Calibri"/>
                <a:cs typeface="Calibri"/>
              </a:rPr>
              <a:t>Click </a:t>
            </a:r>
            <a:r>
              <a:rPr sz="1100" dirty="0">
                <a:latin typeface="Calibri"/>
                <a:cs typeface="Calibri"/>
              </a:rPr>
              <a:t>on the </a:t>
            </a:r>
            <a:r>
              <a:rPr sz="1100" spc="-5" dirty="0">
                <a:latin typeface="Calibri"/>
                <a:cs typeface="Calibri"/>
              </a:rPr>
              <a:t>blue “Proceed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Checkout” button to continue </a:t>
            </a:r>
            <a:r>
              <a:rPr sz="1100" dirty="0">
                <a:latin typeface="Calibri"/>
                <a:cs typeface="Calibri"/>
              </a:rPr>
              <a:t>the check-out</a:t>
            </a:r>
            <a:r>
              <a:rPr sz="1100" spc="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process.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43000" y="2137282"/>
            <a:ext cx="6000750" cy="2174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43000" y="5080253"/>
            <a:ext cx="1731137" cy="8597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43000" y="6137655"/>
            <a:ext cx="6000750" cy="230759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689" y="537818"/>
            <a:ext cx="4124325" cy="58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925">
              <a:lnSpc>
                <a:spcPct val="107700"/>
              </a:lnSpc>
              <a:spcBef>
                <a:spcPts val="100"/>
              </a:spcBef>
            </a:pPr>
            <a:r>
              <a:rPr sz="1700" spc="10" dirty="0">
                <a:solidFill>
                  <a:srgbClr val="7E7E7E"/>
                </a:solidFill>
                <a:latin typeface="Arial Black"/>
                <a:cs typeface="Arial Black"/>
              </a:rPr>
              <a:t>How </a:t>
            </a:r>
            <a:r>
              <a:rPr sz="1700" spc="80" dirty="0">
                <a:solidFill>
                  <a:srgbClr val="7E7E7E"/>
                </a:solidFill>
                <a:latin typeface="Arial Black"/>
                <a:cs typeface="Arial Black"/>
              </a:rPr>
              <a:t>to </a:t>
            </a:r>
            <a:r>
              <a:rPr sz="1700" spc="-20" dirty="0">
                <a:solidFill>
                  <a:srgbClr val="7E7E7E"/>
                </a:solidFill>
                <a:latin typeface="Arial Black"/>
                <a:cs typeface="Arial Black"/>
              </a:rPr>
              <a:t>purchase </a:t>
            </a:r>
            <a:r>
              <a:rPr sz="1700" spc="-10" dirty="0">
                <a:solidFill>
                  <a:srgbClr val="7E7E7E"/>
                </a:solidFill>
                <a:latin typeface="Arial Black"/>
                <a:cs typeface="Arial Black"/>
              </a:rPr>
              <a:t>a license/seat </a:t>
            </a:r>
            <a:r>
              <a:rPr sz="1700" spc="40" dirty="0">
                <a:solidFill>
                  <a:srgbClr val="7E7E7E"/>
                </a:solidFill>
                <a:latin typeface="Arial Black"/>
                <a:cs typeface="Arial Black"/>
              </a:rPr>
              <a:t>in  </a:t>
            </a:r>
            <a:r>
              <a:rPr sz="1700" dirty="0">
                <a:solidFill>
                  <a:srgbClr val="7E7E7E"/>
                </a:solidFill>
                <a:latin typeface="Arial Black"/>
                <a:cs typeface="Arial Black"/>
              </a:rPr>
              <a:t>Learning</a:t>
            </a:r>
            <a:r>
              <a:rPr sz="1700" spc="75" dirty="0">
                <a:solidFill>
                  <a:srgbClr val="7E7E7E"/>
                </a:solidFill>
                <a:latin typeface="Arial Black"/>
                <a:cs typeface="Arial Black"/>
              </a:rPr>
              <a:t> </a:t>
            </a:r>
            <a:r>
              <a:rPr sz="1700" spc="5" dirty="0">
                <a:solidFill>
                  <a:srgbClr val="7E7E7E"/>
                </a:solidFill>
                <a:latin typeface="Arial Black"/>
                <a:cs typeface="Arial Black"/>
              </a:rPr>
              <a:t>Curve</a:t>
            </a:r>
            <a:r>
              <a:rPr sz="1700" spc="5" dirty="0">
                <a:solidFill>
                  <a:srgbClr val="7E7E7E"/>
                </a:solidFill>
                <a:latin typeface="Calibri"/>
                <a:cs typeface="Calibri"/>
              </a:rPr>
              <a:t>?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12330" y="442772"/>
            <a:ext cx="603250" cy="720725"/>
          </a:xfrm>
          <a:custGeom>
            <a:avLst/>
            <a:gdLst/>
            <a:ahLst/>
            <a:cxnLst/>
            <a:rect l="l" t="t" r="r" b="b"/>
            <a:pathLst>
              <a:path w="603250" h="720725">
                <a:moveTo>
                  <a:pt x="452043" y="150761"/>
                </a:moveTo>
                <a:lnTo>
                  <a:pt x="444360" y="103111"/>
                </a:lnTo>
                <a:lnTo>
                  <a:pt x="422960" y="61734"/>
                </a:lnTo>
                <a:lnTo>
                  <a:pt x="390347" y="29095"/>
                </a:lnTo>
                <a:lnTo>
                  <a:pt x="348983" y="7696"/>
                </a:lnTo>
                <a:lnTo>
                  <a:pt x="301358" y="0"/>
                </a:lnTo>
                <a:lnTo>
                  <a:pt x="253733" y="7696"/>
                </a:lnTo>
                <a:lnTo>
                  <a:pt x="212369" y="29095"/>
                </a:lnTo>
                <a:lnTo>
                  <a:pt x="179755" y="61734"/>
                </a:lnTo>
                <a:lnTo>
                  <a:pt x="158356" y="103111"/>
                </a:lnTo>
                <a:lnTo>
                  <a:pt x="150685" y="150761"/>
                </a:lnTo>
                <a:lnTo>
                  <a:pt x="158356" y="198424"/>
                </a:lnTo>
                <a:lnTo>
                  <a:pt x="179755" y="239801"/>
                </a:lnTo>
                <a:lnTo>
                  <a:pt x="212369" y="272440"/>
                </a:lnTo>
                <a:lnTo>
                  <a:pt x="253733" y="293839"/>
                </a:lnTo>
                <a:lnTo>
                  <a:pt x="301358" y="301523"/>
                </a:lnTo>
                <a:lnTo>
                  <a:pt x="348983" y="293839"/>
                </a:lnTo>
                <a:lnTo>
                  <a:pt x="390347" y="272440"/>
                </a:lnTo>
                <a:lnTo>
                  <a:pt x="422960" y="239801"/>
                </a:lnTo>
                <a:lnTo>
                  <a:pt x="444360" y="198424"/>
                </a:lnTo>
                <a:lnTo>
                  <a:pt x="452043" y="150761"/>
                </a:lnTo>
                <a:close/>
              </a:path>
              <a:path w="603250" h="720725">
                <a:moveTo>
                  <a:pt x="576249" y="684745"/>
                </a:moveTo>
                <a:lnTo>
                  <a:pt x="504494" y="684745"/>
                </a:lnTo>
                <a:lnTo>
                  <a:pt x="504494" y="625944"/>
                </a:lnTo>
                <a:lnTo>
                  <a:pt x="504494" y="619353"/>
                </a:lnTo>
                <a:lnTo>
                  <a:pt x="504494" y="513626"/>
                </a:lnTo>
                <a:lnTo>
                  <a:pt x="504494" y="512025"/>
                </a:lnTo>
                <a:lnTo>
                  <a:pt x="504494" y="449935"/>
                </a:lnTo>
                <a:lnTo>
                  <a:pt x="502615" y="440613"/>
                </a:lnTo>
                <a:lnTo>
                  <a:pt x="497484" y="433006"/>
                </a:lnTo>
                <a:lnTo>
                  <a:pt x="489889" y="427875"/>
                </a:lnTo>
                <a:lnTo>
                  <a:pt x="480568" y="425996"/>
                </a:lnTo>
                <a:lnTo>
                  <a:pt x="415874" y="425996"/>
                </a:lnTo>
                <a:lnTo>
                  <a:pt x="415874" y="566496"/>
                </a:lnTo>
                <a:lnTo>
                  <a:pt x="363042" y="619353"/>
                </a:lnTo>
                <a:lnTo>
                  <a:pt x="349770" y="606069"/>
                </a:lnTo>
                <a:lnTo>
                  <a:pt x="389229" y="566496"/>
                </a:lnTo>
                <a:lnTo>
                  <a:pt x="349770" y="526910"/>
                </a:lnTo>
                <a:lnTo>
                  <a:pt x="363042" y="513626"/>
                </a:lnTo>
                <a:lnTo>
                  <a:pt x="415874" y="566496"/>
                </a:lnTo>
                <a:lnTo>
                  <a:pt x="415874" y="425996"/>
                </a:lnTo>
                <a:lnTo>
                  <a:pt x="331774" y="425996"/>
                </a:lnTo>
                <a:lnTo>
                  <a:pt x="331774" y="519290"/>
                </a:lnTo>
                <a:lnTo>
                  <a:pt x="287705" y="625944"/>
                </a:lnTo>
                <a:lnTo>
                  <a:pt x="271868" y="619353"/>
                </a:lnTo>
                <a:lnTo>
                  <a:pt x="270281" y="618693"/>
                </a:lnTo>
                <a:lnTo>
                  <a:pt x="313791" y="513626"/>
                </a:lnTo>
                <a:lnTo>
                  <a:pt x="314452" y="512025"/>
                </a:lnTo>
                <a:lnTo>
                  <a:pt x="331774" y="519290"/>
                </a:lnTo>
                <a:lnTo>
                  <a:pt x="331774" y="425996"/>
                </a:lnTo>
                <a:lnTo>
                  <a:pt x="252577" y="425996"/>
                </a:lnTo>
                <a:lnTo>
                  <a:pt x="252577" y="526910"/>
                </a:lnTo>
                <a:lnTo>
                  <a:pt x="213118" y="566496"/>
                </a:lnTo>
                <a:lnTo>
                  <a:pt x="252577" y="606069"/>
                </a:lnTo>
                <a:lnTo>
                  <a:pt x="239293" y="619353"/>
                </a:lnTo>
                <a:lnTo>
                  <a:pt x="186461" y="566496"/>
                </a:lnTo>
                <a:lnTo>
                  <a:pt x="239293" y="513626"/>
                </a:lnTo>
                <a:lnTo>
                  <a:pt x="252577" y="526910"/>
                </a:lnTo>
                <a:lnTo>
                  <a:pt x="252577" y="425996"/>
                </a:lnTo>
                <a:lnTo>
                  <a:pt x="122428" y="425996"/>
                </a:lnTo>
                <a:lnTo>
                  <a:pt x="113118" y="427875"/>
                </a:lnTo>
                <a:lnTo>
                  <a:pt x="105511" y="433006"/>
                </a:lnTo>
                <a:lnTo>
                  <a:pt x="100393" y="440613"/>
                </a:lnTo>
                <a:lnTo>
                  <a:pt x="98513" y="449935"/>
                </a:lnTo>
                <a:lnTo>
                  <a:pt x="98513" y="684745"/>
                </a:lnTo>
                <a:lnTo>
                  <a:pt x="26466" y="684745"/>
                </a:lnTo>
                <a:lnTo>
                  <a:pt x="26466" y="696709"/>
                </a:lnTo>
                <a:lnTo>
                  <a:pt x="28371" y="706005"/>
                </a:lnTo>
                <a:lnTo>
                  <a:pt x="33502" y="713613"/>
                </a:lnTo>
                <a:lnTo>
                  <a:pt x="41084" y="718743"/>
                </a:lnTo>
                <a:lnTo>
                  <a:pt x="50380" y="720648"/>
                </a:lnTo>
                <a:lnTo>
                  <a:pt x="552335" y="720648"/>
                </a:lnTo>
                <a:lnTo>
                  <a:pt x="561632" y="718743"/>
                </a:lnTo>
                <a:lnTo>
                  <a:pt x="569214" y="713613"/>
                </a:lnTo>
                <a:lnTo>
                  <a:pt x="574344" y="706005"/>
                </a:lnTo>
                <a:lnTo>
                  <a:pt x="576249" y="696709"/>
                </a:lnTo>
                <a:lnTo>
                  <a:pt x="576249" y="684745"/>
                </a:lnTo>
                <a:close/>
              </a:path>
              <a:path w="603250" h="720725">
                <a:moveTo>
                  <a:pt x="602716" y="581571"/>
                </a:moveTo>
                <a:lnTo>
                  <a:pt x="574459" y="413753"/>
                </a:lnTo>
                <a:lnTo>
                  <a:pt x="557390" y="373811"/>
                </a:lnTo>
                <a:lnTo>
                  <a:pt x="516115" y="344043"/>
                </a:lnTo>
                <a:lnTo>
                  <a:pt x="449503" y="314782"/>
                </a:lnTo>
                <a:lnTo>
                  <a:pt x="397700" y="301625"/>
                </a:lnTo>
                <a:lnTo>
                  <a:pt x="351332" y="322681"/>
                </a:lnTo>
                <a:lnTo>
                  <a:pt x="301879" y="329704"/>
                </a:lnTo>
                <a:lnTo>
                  <a:pt x="252425" y="322681"/>
                </a:lnTo>
                <a:lnTo>
                  <a:pt x="206057" y="301625"/>
                </a:lnTo>
                <a:lnTo>
                  <a:pt x="189103" y="304736"/>
                </a:lnTo>
                <a:lnTo>
                  <a:pt x="119799" y="328206"/>
                </a:lnTo>
                <a:lnTo>
                  <a:pt x="55562" y="363245"/>
                </a:lnTo>
                <a:lnTo>
                  <a:pt x="31673" y="399021"/>
                </a:lnTo>
                <a:lnTo>
                  <a:pt x="0" y="575729"/>
                </a:lnTo>
                <a:lnTo>
                  <a:pt x="76" y="585876"/>
                </a:lnTo>
                <a:lnTo>
                  <a:pt x="2717" y="595515"/>
                </a:lnTo>
                <a:lnTo>
                  <a:pt x="7721" y="604151"/>
                </a:lnTo>
                <a:lnTo>
                  <a:pt x="14884" y="611339"/>
                </a:lnTo>
                <a:lnTo>
                  <a:pt x="79387" y="653935"/>
                </a:lnTo>
                <a:lnTo>
                  <a:pt x="79387" y="449935"/>
                </a:lnTo>
                <a:lnTo>
                  <a:pt x="82753" y="433285"/>
                </a:lnTo>
                <a:lnTo>
                  <a:pt x="91909" y="419684"/>
                </a:lnTo>
                <a:lnTo>
                  <a:pt x="105498" y="410514"/>
                </a:lnTo>
                <a:lnTo>
                  <a:pt x="122148" y="407149"/>
                </a:lnTo>
                <a:lnTo>
                  <a:pt x="480288" y="407149"/>
                </a:lnTo>
                <a:lnTo>
                  <a:pt x="496938" y="410514"/>
                </a:lnTo>
                <a:lnTo>
                  <a:pt x="510527" y="419684"/>
                </a:lnTo>
                <a:lnTo>
                  <a:pt x="519684" y="433285"/>
                </a:lnTo>
                <a:lnTo>
                  <a:pt x="523049" y="449935"/>
                </a:lnTo>
                <a:lnTo>
                  <a:pt x="523049" y="648754"/>
                </a:lnTo>
                <a:lnTo>
                  <a:pt x="591032" y="606069"/>
                </a:lnTo>
                <a:lnTo>
                  <a:pt x="596379" y="601306"/>
                </a:lnTo>
                <a:lnTo>
                  <a:pt x="600214" y="595401"/>
                </a:lnTo>
                <a:lnTo>
                  <a:pt x="602373" y="588708"/>
                </a:lnTo>
                <a:lnTo>
                  <a:pt x="602716" y="581571"/>
                </a:lnTo>
                <a:close/>
              </a:path>
            </a:pathLst>
          </a:custGeom>
          <a:solidFill>
            <a:srgbClr val="849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20526" y="614362"/>
            <a:ext cx="748607" cy="338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2004" y="1564894"/>
            <a:ext cx="29159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5. </a:t>
            </a:r>
            <a:r>
              <a:rPr sz="1100" spc="-5" dirty="0">
                <a:latin typeface="Calibri"/>
                <a:cs typeface="Calibri"/>
              </a:rPr>
              <a:t>Click </a:t>
            </a:r>
            <a:r>
              <a:rPr sz="1100" dirty="0">
                <a:latin typeface="Calibri"/>
                <a:cs typeface="Calibri"/>
              </a:rPr>
              <a:t>on the </a:t>
            </a:r>
            <a:r>
              <a:rPr sz="1100" spc="-5" dirty="0">
                <a:latin typeface="Calibri"/>
                <a:cs typeface="Calibri"/>
              </a:rPr>
              <a:t>blue “Sign Up” </a:t>
            </a:r>
            <a:r>
              <a:rPr sz="1100" dirty="0">
                <a:latin typeface="Calibri"/>
                <a:cs typeface="Calibri"/>
              </a:rPr>
              <a:t>button </a:t>
            </a:r>
            <a:r>
              <a:rPr sz="1100" spc="-5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continue.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4400" y="1871472"/>
            <a:ext cx="5088255" cy="36567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689" y="537818"/>
            <a:ext cx="4124325" cy="58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925">
              <a:lnSpc>
                <a:spcPct val="107700"/>
              </a:lnSpc>
              <a:spcBef>
                <a:spcPts val="100"/>
              </a:spcBef>
            </a:pPr>
            <a:r>
              <a:rPr sz="1700" spc="10" dirty="0">
                <a:solidFill>
                  <a:srgbClr val="7E7E7E"/>
                </a:solidFill>
                <a:latin typeface="Arial Black"/>
                <a:cs typeface="Arial Black"/>
              </a:rPr>
              <a:t>How </a:t>
            </a:r>
            <a:r>
              <a:rPr sz="1700" spc="80" dirty="0">
                <a:solidFill>
                  <a:srgbClr val="7E7E7E"/>
                </a:solidFill>
                <a:latin typeface="Arial Black"/>
                <a:cs typeface="Arial Black"/>
              </a:rPr>
              <a:t>to </a:t>
            </a:r>
            <a:r>
              <a:rPr sz="1700" spc="-20" dirty="0">
                <a:solidFill>
                  <a:srgbClr val="7E7E7E"/>
                </a:solidFill>
                <a:latin typeface="Arial Black"/>
                <a:cs typeface="Arial Black"/>
              </a:rPr>
              <a:t>purchase </a:t>
            </a:r>
            <a:r>
              <a:rPr sz="1700" spc="-10" dirty="0">
                <a:solidFill>
                  <a:srgbClr val="7E7E7E"/>
                </a:solidFill>
                <a:latin typeface="Arial Black"/>
                <a:cs typeface="Arial Black"/>
              </a:rPr>
              <a:t>a license/seat </a:t>
            </a:r>
            <a:r>
              <a:rPr sz="1700" spc="40" dirty="0">
                <a:solidFill>
                  <a:srgbClr val="7E7E7E"/>
                </a:solidFill>
                <a:latin typeface="Arial Black"/>
                <a:cs typeface="Arial Black"/>
              </a:rPr>
              <a:t>in  </a:t>
            </a:r>
            <a:r>
              <a:rPr sz="1700" dirty="0">
                <a:solidFill>
                  <a:srgbClr val="7E7E7E"/>
                </a:solidFill>
                <a:latin typeface="Arial Black"/>
                <a:cs typeface="Arial Black"/>
              </a:rPr>
              <a:t>Learning</a:t>
            </a:r>
            <a:r>
              <a:rPr sz="1700" spc="75" dirty="0">
                <a:solidFill>
                  <a:srgbClr val="7E7E7E"/>
                </a:solidFill>
                <a:latin typeface="Arial Black"/>
                <a:cs typeface="Arial Black"/>
              </a:rPr>
              <a:t> </a:t>
            </a:r>
            <a:r>
              <a:rPr sz="1700" spc="5" dirty="0">
                <a:solidFill>
                  <a:srgbClr val="7E7E7E"/>
                </a:solidFill>
                <a:latin typeface="Arial Black"/>
                <a:cs typeface="Arial Black"/>
              </a:rPr>
              <a:t>Curve</a:t>
            </a:r>
            <a:r>
              <a:rPr sz="1700" spc="5" dirty="0">
                <a:solidFill>
                  <a:srgbClr val="7E7E7E"/>
                </a:solidFill>
                <a:latin typeface="Calibri"/>
                <a:cs typeface="Calibri"/>
              </a:rPr>
              <a:t>?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12330" y="442772"/>
            <a:ext cx="603250" cy="720725"/>
          </a:xfrm>
          <a:custGeom>
            <a:avLst/>
            <a:gdLst/>
            <a:ahLst/>
            <a:cxnLst/>
            <a:rect l="l" t="t" r="r" b="b"/>
            <a:pathLst>
              <a:path w="603250" h="720725">
                <a:moveTo>
                  <a:pt x="452043" y="150761"/>
                </a:moveTo>
                <a:lnTo>
                  <a:pt x="444360" y="103111"/>
                </a:lnTo>
                <a:lnTo>
                  <a:pt x="422960" y="61734"/>
                </a:lnTo>
                <a:lnTo>
                  <a:pt x="390347" y="29095"/>
                </a:lnTo>
                <a:lnTo>
                  <a:pt x="348983" y="7696"/>
                </a:lnTo>
                <a:lnTo>
                  <a:pt x="301358" y="0"/>
                </a:lnTo>
                <a:lnTo>
                  <a:pt x="253733" y="7696"/>
                </a:lnTo>
                <a:lnTo>
                  <a:pt x="212369" y="29095"/>
                </a:lnTo>
                <a:lnTo>
                  <a:pt x="179755" y="61734"/>
                </a:lnTo>
                <a:lnTo>
                  <a:pt x="158356" y="103111"/>
                </a:lnTo>
                <a:lnTo>
                  <a:pt x="150685" y="150761"/>
                </a:lnTo>
                <a:lnTo>
                  <a:pt x="158356" y="198424"/>
                </a:lnTo>
                <a:lnTo>
                  <a:pt x="179755" y="239801"/>
                </a:lnTo>
                <a:lnTo>
                  <a:pt x="212369" y="272440"/>
                </a:lnTo>
                <a:lnTo>
                  <a:pt x="253733" y="293839"/>
                </a:lnTo>
                <a:lnTo>
                  <a:pt x="301358" y="301523"/>
                </a:lnTo>
                <a:lnTo>
                  <a:pt x="348983" y="293839"/>
                </a:lnTo>
                <a:lnTo>
                  <a:pt x="390347" y="272440"/>
                </a:lnTo>
                <a:lnTo>
                  <a:pt x="422960" y="239801"/>
                </a:lnTo>
                <a:lnTo>
                  <a:pt x="444360" y="198424"/>
                </a:lnTo>
                <a:lnTo>
                  <a:pt x="452043" y="150761"/>
                </a:lnTo>
                <a:close/>
              </a:path>
              <a:path w="603250" h="720725">
                <a:moveTo>
                  <a:pt x="576249" y="684745"/>
                </a:moveTo>
                <a:lnTo>
                  <a:pt x="504494" y="684745"/>
                </a:lnTo>
                <a:lnTo>
                  <a:pt x="504494" y="625944"/>
                </a:lnTo>
                <a:lnTo>
                  <a:pt x="504494" y="619353"/>
                </a:lnTo>
                <a:lnTo>
                  <a:pt x="504494" y="513626"/>
                </a:lnTo>
                <a:lnTo>
                  <a:pt x="504494" y="512025"/>
                </a:lnTo>
                <a:lnTo>
                  <a:pt x="504494" y="449935"/>
                </a:lnTo>
                <a:lnTo>
                  <a:pt x="502615" y="440613"/>
                </a:lnTo>
                <a:lnTo>
                  <a:pt x="497484" y="433006"/>
                </a:lnTo>
                <a:lnTo>
                  <a:pt x="489889" y="427875"/>
                </a:lnTo>
                <a:lnTo>
                  <a:pt x="480568" y="425996"/>
                </a:lnTo>
                <a:lnTo>
                  <a:pt x="415874" y="425996"/>
                </a:lnTo>
                <a:lnTo>
                  <a:pt x="415874" y="566496"/>
                </a:lnTo>
                <a:lnTo>
                  <a:pt x="363042" y="619353"/>
                </a:lnTo>
                <a:lnTo>
                  <a:pt x="349770" y="606069"/>
                </a:lnTo>
                <a:lnTo>
                  <a:pt x="389229" y="566496"/>
                </a:lnTo>
                <a:lnTo>
                  <a:pt x="349770" y="526910"/>
                </a:lnTo>
                <a:lnTo>
                  <a:pt x="363042" y="513626"/>
                </a:lnTo>
                <a:lnTo>
                  <a:pt x="415874" y="566496"/>
                </a:lnTo>
                <a:lnTo>
                  <a:pt x="415874" y="425996"/>
                </a:lnTo>
                <a:lnTo>
                  <a:pt x="331774" y="425996"/>
                </a:lnTo>
                <a:lnTo>
                  <a:pt x="331774" y="519290"/>
                </a:lnTo>
                <a:lnTo>
                  <a:pt x="287705" y="625944"/>
                </a:lnTo>
                <a:lnTo>
                  <a:pt x="271868" y="619353"/>
                </a:lnTo>
                <a:lnTo>
                  <a:pt x="270281" y="618693"/>
                </a:lnTo>
                <a:lnTo>
                  <a:pt x="313791" y="513626"/>
                </a:lnTo>
                <a:lnTo>
                  <a:pt x="314452" y="512025"/>
                </a:lnTo>
                <a:lnTo>
                  <a:pt x="331774" y="519290"/>
                </a:lnTo>
                <a:lnTo>
                  <a:pt x="331774" y="425996"/>
                </a:lnTo>
                <a:lnTo>
                  <a:pt x="252577" y="425996"/>
                </a:lnTo>
                <a:lnTo>
                  <a:pt x="252577" y="526910"/>
                </a:lnTo>
                <a:lnTo>
                  <a:pt x="213118" y="566496"/>
                </a:lnTo>
                <a:lnTo>
                  <a:pt x="252577" y="606069"/>
                </a:lnTo>
                <a:lnTo>
                  <a:pt x="239293" y="619353"/>
                </a:lnTo>
                <a:lnTo>
                  <a:pt x="186461" y="566496"/>
                </a:lnTo>
                <a:lnTo>
                  <a:pt x="239293" y="513626"/>
                </a:lnTo>
                <a:lnTo>
                  <a:pt x="252577" y="526910"/>
                </a:lnTo>
                <a:lnTo>
                  <a:pt x="252577" y="425996"/>
                </a:lnTo>
                <a:lnTo>
                  <a:pt x="122428" y="425996"/>
                </a:lnTo>
                <a:lnTo>
                  <a:pt x="113118" y="427875"/>
                </a:lnTo>
                <a:lnTo>
                  <a:pt x="105511" y="433006"/>
                </a:lnTo>
                <a:lnTo>
                  <a:pt x="100393" y="440613"/>
                </a:lnTo>
                <a:lnTo>
                  <a:pt x="98513" y="449935"/>
                </a:lnTo>
                <a:lnTo>
                  <a:pt x="98513" y="684745"/>
                </a:lnTo>
                <a:lnTo>
                  <a:pt x="26466" y="684745"/>
                </a:lnTo>
                <a:lnTo>
                  <a:pt x="26466" y="696709"/>
                </a:lnTo>
                <a:lnTo>
                  <a:pt x="28371" y="706005"/>
                </a:lnTo>
                <a:lnTo>
                  <a:pt x="33502" y="713613"/>
                </a:lnTo>
                <a:lnTo>
                  <a:pt x="41084" y="718743"/>
                </a:lnTo>
                <a:lnTo>
                  <a:pt x="50380" y="720648"/>
                </a:lnTo>
                <a:lnTo>
                  <a:pt x="552335" y="720648"/>
                </a:lnTo>
                <a:lnTo>
                  <a:pt x="561632" y="718743"/>
                </a:lnTo>
                <a:lnTo>
                  <a:pt x="569214" y="713613"/>
                </a:lnTo>
                <a:lnTo>
                  <a:pt x="574344" y="706005"/>
                </a:lnTo>
                <a:lnTo>
                  <a:pt x="576249" y="696709"/>
                </a:lnTo>
                <a:lnTo>
                  <a:pt x="576249" y="684745"/>
                </a:lnTo>
                <a:close/>
              </a:path>
              <a:path w="603250" h="720725">
                <a:moveTo>
                  <a:pt x="602716" y="581571"/>
                </a:moveTo>
                <a:lnTo>
                  <a:pt x="574459" y="413753"/>
                </a:lnTo>
                <a:lnTo>
                  <a:pt x="557390" y="373811"/>
                </a:lnTo>
                <a:lnTo>
                  <a:pt x="516115" y="344043"/>
                </a:lnTo>
                <a:lnTo>
                  <a:pt x="449503" y="314782"/>
                </a:lnTo>
                <a:lnTo>
                  <a:pt x="397700" y="301625"/>
                </a:lnTo>
                <a:lnTo>
                  <a:pt x="351332" y="322681"/>
                </a:lnTo>
                <a:lnTo>
                  <a:pt x="301879" y="329704"/>
                </a:lnTo>
                <a:lnTo>
                  <a:pt x="252425" y="322681"/>
                </a:lnTo>
                <a:lnTo>
                  <a:pt x="206057" y="301625"/>
                </a:lnTo>
                <a:lnTo>
                  <a:pt x="189103" y="304736"/>
                </a:lnTo>
                <a:lnTo>
                  <a:pt x="119799" y="328206"/>
                </a:lnTo>
                <a:lnTo>
                  <a:pt x="55562" y="363245"/>
                </a:lnTo>
                <a:lnTo>
                  <a:pt x="31673" y="399021"/>
                </a:lnTo>
                <a:lnTo>
                  <a:pt x="0" y="575729"/>
                </a:lnTo>
                <a:lnTo>
                  <a:pt x="76" y="585876"/>
                </a:lnTo>
                <a:lnTo>
                  <a:pt x="2717" y="595515"/>
                </a:lnTo>
                <a:lnTo>
                  <a:pt x="7721" y="604151"/>
                </a:lnTo>
                <a:lnTo>
                  <a:pt x="14884" y="611339"/>
                </a:lnTo>
                <a:lnTo>
                  <a:pt x="79387" y="653935"/>
                </a:lnTo>
                <a:lnTo>
                  <a:pt x="79387" y="449935"/>
                </a:lnTo>
                <a:lnTo>
                  <a:pt x="82753" y="433285"/>
                </a:lnTo>
                <a:lnTo>
                  <a:pt x="91909" y="419684"/>
                </a:lnTo>
                <a:lnTo>
                  <a:pt x="105498" y="410514"/>
                </a:lnTo>
                <a:lnTo>
                  <a:pt x="122148" y="407149"/>
                </a:lnTo>
                <a:lnTo>
                  <a:pt x="480288" y="407149"/>
                </a:lnTo>
                <a:lnTo>
                  <a:pt x="496938" y="410514"/>
                </a:lnTo>
                <a:lnTo>
                  <a:pt x="510527" y="419684"/>
                </a:lnTo>
                <a:lnTo>
                  <a:pt x="519684" y="433285"/>
                </a:lnTo>
                <a:lnTo>
                  <a:pt x="523049" y="449935"/>
                </a:lnTo>
                <a:lnTo>
                  <a:pt x="523049" y="648754"/>
                </a:lnTo>
                <a:lnTo>
                  <a:pt x="591032" y="606069"/>
                </a:lnTo>
                <a:lnTo>
                  <a:pt x="596379" y="601306"/>
                </a:lnTo>
                <a:lnTo>
                  <a:pt x="600214" y="595401"/>
                </a:lnTo>
                <a:lnTo>
                  <a:pt x="602373" y="588708"/>
                </a:lnTo>
                <a:lnTo>
                  <a:pt x="602716" y="581571"/>
                </a:lnTo>
                <a:close/>
              </a:path>
            </a:pathLst>
          </a:custGeom>
          <a:solidFill>
            <a:srgbClr val="849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20526" y="614362"/>
            <a:ext cx="748607" cy="338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2004" y="1548739"/>
            <a:ext cx="6128385" cy="762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1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6. </a:t>
            </a:r>
            <a:r>
              <a:rPr sz="1100" spc="-5" dirty="0">
                <a:latin typeface="Calibri"/>
                <a:cs typeface="Calibri"/>
              </a:rPr>
              <a:t>Enter </a:t>
            </a:r>
            <a:r>
              <a:rPr sz="1100" dirty="0">
                <a:latin typeface="Calibri"/>
                <a:cs typeface="Calibri"/>
              </a:rPr>
              <a:t>your </a:t>
            </a:r>
            <a:r>
              <a:rPr sz="1100" spc="-5" dirty="0">
                <a:latin typeface="Calibri"/>
                <a:cs typeface="Calibri"/>
              </a:rPr>
              <a:t>details into </a:t>
            </a:r>
            <a:r>
              <a:rPr sz="1100" dirty="0">
                <a:latin typeface="Calibri"/>
                <a:cs typeface="Calibri"/>
              </a:rPr>
              <a:t>the “Account </a:t>
            </a:r>
            <a:r>
              <a:rPr sz="1100" spc="-5" dirty="0">
                <a:latin typeface="Calibri"/>
                <a:cs typeface="Calibri"/>
              </a:rPr>
              <a:t>Information” and </a:t>
            </a:r>
            <a:r>
              <a:rPr sz="1100" dirty="0">
                <a:latin typeface="Calibri"/>
                <a:cs typeface="Calibri"/>
              </a:rPr>
              <a:t>if </a:t>
            </a:r>
            <a:r>
              <a:rPr sz="1100" spc="-5" dirty="0">
                <a:latin typeface="Calibri"/>
                <a:cs typeface="Calibri"/>
              </a:rPr>
              <a:t>applies to </a:t>
            </a:r>
            <a:r>
              <a:rPr sz="1100" dirty="0">
                <a:latin typeface="Calibri"/>
                <a:cs typeface="Calibri"/>
              </a:rPr>
              <a:t>you enter the </a:t>
            </a:r>
            <a:r>
              <a:rPr sz="1100" spc="-5" dirty="0">
                <a:latin typeface="Calibri"/>
                <a:cs typeface="Calibri"/>
              </a:rPr>
              <a:t>Additional Information  </a:t>
            </a:r>
            <a:r>
              <a:rPr sz="1100" dirty="0">
                <a:latin typeface="Calibri"/>
                <a:cs typeface="Calibri"/>
              </a:rPr>
              <a:t>into </a:t>
            </a: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form.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Click </a:t>
            </a:r>
            <a:r>
              <a:rPr sz="1100" dirty="0">
                <a:latin typeface="Calibri"/>
                <a:cs typeface="Calibri"/>
              </a:rPr>
              <a:t>on the </a:t>
            </a:r>
            <a:r>
              <a:rPr sz="1100" spc="-5" dirty="0">
                <a:latin typeface="Calibri"/>
                <a:cs typeface="Calibri"/>
              </a:rPr>
              <a:t>blue “Proceed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Checkout” button to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continue.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284982" y="7577201"/>
            <a:ext cx="2276475" cy="410209"/>
            <a:chOff x="3284982" y="7577201"/>
            <a:chExt cx="2276475" cy="410209"/>
          </a:xfrm>
        </p:grpSpPr>
        <p:sp>
          <p:nvSpPr>
            <p:cNvPr id="7" name="object 7"/>
            <p:cNvSpPr/>
            <p:nvPr/>
          </p:nvSpPr>
          <p:spPr>
            <a:xfrm>
              <a:off x="3284982" y="7651242"/>
              <a:ext cx="1090295" cy="336550"/>
            </a:xfrm>
            <a:custGeom>
              <a:avLst/>
              <a:gdLst/>
              <a:ahLst/>
              <a:cxnLst/>
              <a:rect l="l" t="t" r="r" b="b"/>
              <a:pathLst>
                <a:path w="1090295" h="336550">
                  <a:moveTo>
                    <a:pt x="974863" y="36830"/>
                  </a:moveTo>
                  <a:lnTo>
                    <a:pt x="0" y="299211"/>
                  </a:lnTo>
                  <a:lnTo>
                    <a:pt x="9905" y="336041"/>
                  </a:lnTo>
                  <a:lnTo>
                    <a:pt x="984780" y="73657"/>
                  </a:lnTo>
                  <a:lnTo>
                    <a:pt x="974863" y="36830"/>
                  </a:lnTo>
                  <a:close/>
                </a:path>
                <a:path w="1090295" h="336550">
                  <a:moveTo>
                    <a:pt x="1083019" y="31876"/>
                  </a:moveTo>
                  <a:lnTo>
                    <a:pt x="993266" y="31876"/>
                  </a:lnTo>
                  <a:lnTo>
                    <a:pt x="1003172" y="68706"/>
                  </a:lnTo>
                  <a:lnTo>
                    <a:pt x="984780" y="73657"/>
                  </a:lnTo>
                  <a:lnTo>
                    <a:pt x="994663" y="110362"/>
                  </a:lnTo>
                  <a:lnTo>
                    <a:pt x="1083019" y="31876"/>
                  </a:lnTo>
                  <a:close/>
                </a:path>
                <a:path w="1090295" h="336550">
                  <a:moveTo>
                    <a:pt x="993266" y="31876"/>
                  </a:moveTo>
                  <a:lnTo>
                    <a:pt x="974863" y="36830"/>
                  </a:lnTo>
                  <a:lnTo>
                    <a:pt x="984780" y="73657"/>
                  </a:lnTo>
                  <a:lnTo>
                    <a:pt x="1003172" y="68706"/>
                  </a:lnTo>
                  <a:lnTo>
                    <a:pt x="993266" y="31876"/>
                  </a:lnTo>
                  <a:close/>
                </a:path>
                <a:path w="1090295" h="336550">
                  <a:moveTo>
                    <a:pt x="964945" y="0"/>
                  </a:moveTo>
                  <a:lnTo>
                    <a:pt x="974863" y="36830"/>
                  </a:lnTo>
                  <a:lnTo>
                    <a:pt x="993266" y="31876"/>
                  </a:lnTo>
                  <a:lnTo>
                    <a:pt x="1083019" y="31876"/>
                  </a:lnTo>
                  <a:lnTo>
                    <a:pt x="1090167" y="25526"/>
                  </a:lnTo>
                  <a:lnTo>
                    <a:pt x="96494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18076" y="7577201"/>
              <a:ext cx="1143190" cy="13144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31825" y="2730245"/>
            <a:ext cx="1530350" cy="1959610"/>
          </a:xfrm>
          <a:prstGeom prst="rect">
            <a:avLst/>
          </a:prstGeom>
          <a:ln w="9525">
            <a:solidFill>
              <a:srgbClr val="AEABAB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45"/>
              </a:spcBef>
            </a:pPr>
            <a:r>
              <a:rPr sz="11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Account Information:</a:t>
            </a:r>
            <a:endParaRPr sz="1100">
              <a:latin typeface="Calibri"/>
              <a:cs typeface="Calibri"/>
            </a:endParaRPr>
          </a:p>
          <a:p>
            <a:pPr marL="553720" indent="-229235">
              <a:lnSpc>
                <a:spcPct val="100000"/>
              </a:lnSpc>
              <a:spcBef>
                <a:spcPts val="930"/>
              </a:spcBef>
              <a:buFont typeface="Courier New"/>
              <a:buChar char="o"/>
              <a:tabLst>
                <a:tab pos="553720" algn="l"/>
                <a:tab pos="554355" algn="l"/>
              </a:tabLst>
            </a:pPr>
            <a:r>
              <a:rPr sz="1100" spc="-5" dirty="0">
                <a:latin typeface="Calibri"/>
                <a:cs typeface="Calibri"/>
              </a:rPr>
              <a:t>First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Name</a:t>
            </a:r>
            <a:endParaRPr sz="1100">
              <a:latin typeface="Calibri"/>
              <a:cs typeface="Calibri"/>
            </a:endParaRPr>
          </a:p>
          <a:p>
            <a:pPr marL="553720" indent="-229235">
              <a:lnSpc>
                <a:spcPct val="100000"/>
              </a:lnSpc>
              <a:spcBef>
                <a:spcPts val="130"/>
              </a:spcBef>
              <a:buFont typeface="Courier New"/>
              <a:buChar char="o"/>
              <a:tabLst>
                <a:tab pos="553720" algn="l"/>
                <a:tab pos="554355" algn="l"/>
              </a:tabLst>
            </a:pPr>
            <a:r>
              <a:rPr sz="1100" dirty="0">
                <a:latin typeface="Calibri"/>
                <a:cs typeface="Calibri"/>
              </a:rPr>
              <a:t>Middle</a:t>
            </a:r>
            <a:r>
              <a:rPr sz="1100" spc="-8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Name</a:t>
            </a:r>
            <a:endParaRPr sz="1100">
              <a:latin typeface="Calibri"/>
              <a:cs typeface="Calibri"/>
            </a:endParaRPr>
          </a:p>
          <a:p>
            <a:pPr marL="553720" indent="-229235">
              <a:lnSpc>
                <a:spcPct val="100000"/>
              </a:lnSpc>
              <a:spcBef>
                <a:spcPts val="135"/>
              </a:spcBef>
              <a:buFont typeface="Courier New"/>
              <a:buChar char="o"/>
              <a:tabLst>
                <a:tab pos="553720" algn="l"/>
                <a:tab pos="554355" algn="l"/>
              </a:tabLst>
            </a:pPr>
            <a:r>
              <a:rPr sz="1100" dirty="0">
                <a:latin typeface="Calibri"/>
                <a:cs typeface="Calibri"/>
              </a:rPr>
              <a:t>Last</a:t>
            </a:r>
            <a:r>
              <a:rPr sz="1100" spc="-8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Name</a:t>
            </a:r>
            <a:endParaRPr sz="1100">
              <a:latin typeface="Calibri"/>
              <a:cs typeface="Calibri"/>
            </a:endParaRPr>
          </a:p>
          <a:p>
            <a:pPr marL="553720" indent="-229235">
              <a:lnSpc>
                <a:spcPct val="100000"/>
              </a:lnSpc>
              <a:spcBef>
                <a:spcPts val="114"/>
              </a:spcBef>
              <a:buFont typeface="Courier New"/>
              <a:buChar char="o"/>
              <a:tabLst>
                <a:tab pos="553720" algn="l"/>
                <a:tab pos="554355" algn="l"/>
              </a:tabLst>
            </a:pPr>
            <a:r>
              <a:rPr sz="1100" spc="-5" dirty="0">
                <a:latin typeface="Calibri"/>
                <a:cs typeface="Calibri"/>
              </a:rPr>
              <a:t>Username</a:t>
            </a:r>
            <a:endParaRPr sz="1100">
              <a:latin typeface="Calibri"/>
              <a:cs typeface="Calibri"/>
            </a:endParaRPr>
          </a:p>
          <a:p>
            <a:pPr marL="553720" indent="-229235">
              <a:lnSpc>
                <a:spcPct val="100000"/>
              </a:lnSpc>
              <a:spcBef>
                <a:spcPts val="135"/>
              </a:spcBef>
              <a:buFont typeface="Courier New"/>
              <a:buChar char="o"/>
              <a:tabLst>
                <a:tab pos="553720" algn="l"/>
                <a:tab pos="554355" algn="l"/>
              </a:tabLst>
            </a:pPr>
            <a:r>
              <a:rPr sz="1100" dirty="0">
                <a:latin typeface="Calibri"/>
                <a:cs typeface="Calibri"/>
              </a:rPr>
              <a:t>Email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Address</a:t>
            </a:r>
            <a:endParaRPr sz="1100">
              <a:latin typeface="Calibri"/>
              <a:cs typeface="Calibri"/>
            </a:endParaRPr>
          </a:p>
          <a:p>
            <a:pPr marL="227965" marR="422275" indent="-227965" algn="r">
              <a:lnSpc>
                <a:spcPct val="100000"/>
              </a:lnSpc>
              <a:spcBef>
                <a:spcPts val="130"/>
              </a:spcBef>
              <a:buFont typeface="Courier New"/>
              <a:buChar char="o"/>
              <a:tabLst>
                <a:tab pos="227965" algn="l"/>
                <a:tab pos="554355" algn="l"/>
              </a:tabLst>
            </a:pPr>
            <a:r>
              <a:rPr sz="1100" dirty="0">
                <a:latin typeface="Calibri"/>
                <a:cs typeface="Calibri"/>
              </a:rPr>
              <a:t>Pass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rd</a:t>
            </a:r>
            <a:endParaRPr sz="1100">
              <a:latin typeface="Calibri"/>
              <a:cs typeface="Calibri"/>
            </a:endParaRPr>
          </a:p>
          <a:p>
            <a:pPr marL="227965" marR="469900" indent="-227965" algn="r">
              <a:lnSpc>
                <a:spcPct val="100000"/>
              </a:lnSpc>
              <a:spcBef>
                <a:spcPts val="135"/>
              </a:spcBef>
              <a:buFont typeface="Courier New"/>
              <a:buChar char="o"/>
              <a:tabLst>
                <a:tab pos="227965" algn="l"/>
                <a:tab pos="554355" algn="l"/>
              </a:tabLst>
            </a:pPr>
            <a:r>
              <a:rPr sz="1100" dirty="0">
                <a:latin typeface="Calibri"/>
                <a:cs typeface="Calibri"/>
              </a:rPr>
              <a:t>Re</a:t>
            </a:r>
            <a:r>
              <a:rPr sz="1100" spc="-5" dirty="0">
                <a:latin typeface="Calibri"/>
                <a:cs typeface="Calibri"/>
              </a:rPr>
              <a:t>-</a:t>
            </a:r>
            <a:r>
              <a:rPr sz="1100" dirty="0">
                <a:latin typeface="Calibri"/>
                <a:cs typeface="Calibri"/>
              </a:rPr>
              <a:t>enter</a:t>
            </a:r>
            <a:endParaRPr sz="1100">
              <a:latin typeface="Calibri"/>
              <a:cs typeface="Calibri"/>
            </a:endParaRPr>
          </a:p>
          <a:p>
            <a:pPr marR="422275" algn="r">
              <a:lnSpc>
                <a:spcPct val="100000"/>
              </a:lnSpc>
              <a:spcBef>
                <a:spcPts val="120"/>
              </a:spcBef>
            </a:pPr>
            <a:r>
              <a:rPr sz="1100" dirty="0">
                <a:latin typeface="Calibri"/>
                <a:cs typeface="Calibri"/>
              </a:rPr>
              <a:t>Pass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rd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89904" y="5719064"/>
            <a:ext cx="1682750" cy="1407795"/>
          </a:xfrm>
          <a:prstGeom prst="rect">
            <a:avLst/>
          </a:prstGeom>
          <a:ln w="9525">
            <a:solidFill>
              <a:srgbClr val="AEABAB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35"/>
              </a:spcBef>
            </a:pPr>
            <a:r>
              <a:rPr sz="11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Addition</a:t>
            </a:r>
            <a:r>
              <a:rPr sz="11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Information:</a:t>
            </a:r>
            <a:endParaRPr sz="1100">
              <a:latin typeface="Calibri"/>
              <a:cs typeface="Calibri"/>
            </a:endParaRPr>
          </a:p>
          <a:p>
            <a:pPr marL="554355" marR="203200" indent="-228600">
              <a:lnSpc>
                <a:spcPct val="110000"/>
              </a:lnSpc>
              <a:spcBef>
                <a:spcPts val="805"/>
              </a:spcBef>
              <a:buFont typeface="Courier New"/>
              <a:buChar char="o"/>
              <a:tabLst>
                <a:tab pos="554355" algn="l"/>
                <a:tab pos="554990" algn="l"/>
              </a:tabLst>
            </a:pPr>
            <a:r>
              <a:rPr sz="1100" spc="-5" dirty="0">
                <a:latin typeface="Calibri"/>
                <a:cs typeface="Calibri"/>
              </a:rPr>
              <a:t>Profession  </a:t>
            </a:r>
            <a:r>
              <a:rPr sz="1100" dirty="0">
                <a:latin typeface="Calibri"/>
                <a:cs typeface="Calibri"/>
              </a:rPr>
              <a:t>License</a:t>
            </a:r>
            <a:r>
              <a:rPr sz="1100" spc="-7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Number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ourier New"/>
              <a:buChar char="o"/>
            </a:pPr>
            <a:endParaRPr sz="1150">
              <a:latin typeface="Calibri"/>
              <a:cs typeface="Calibri"/>
            </a:endParaRPr>
          </a:p>
          <a:p>
            <a:pPr marL="554355" marR="425450" indent="-228600">
              <a:lnSpc>
                <a:spcPct val="110000"/>
              </a:lnSpc>
              <a:spcBef>
                <a:spcPts val="5"/>
              </a:spcBef>
              <a:buFont typeface="Courier New"/>
              <a:buChar char="o"/>
              <a:tabLst>
                <a:tab pos="554355" algn="l"/>
                <a:tab pos="554990" algn="l"/>
              </a:tabLst>
            </a:pPr>
            <a:r>
              <a:rPr sz="1100" dirty="0">
                <a:latin typeface="Calibri"/>
                <a:cs typeface="Calibri"/>
              </a:rPr>
              <a:t>Pro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ess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  </a:t>
            </a:r>
            <a:r>
              <a:rPr sz="1100" spc="-5" dirty="0">
                <a:latin typeface="Calibri"/>
                <a:cs typeface="Calibri"/>
              </a:rPr>
              <a:t>Designation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244725" y="2689605"/>
            <a:ext cx="3282950" cy="44386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" y="442772"/>
            <a:ext cx="603250" cy="720725"/>
          </a:xfrm>
          <a:custGeom>
            <a:avLst/>
            <a:gdLst/>
            <a:ahLst/>
            <a:cxnLst/>
            <a:rect l="l" t="t" r="r" b="b"/>
            <a:pathLst>
              <a:path w="603250" h="720725">
                <a:moveTo>
                  <a:pt x="452043" y="150761"/>
                </a:moveTo>
                <a:lnTo>
                  <a:pt x="444360" y="103111"/>
                </a:lnTo>
                <a:lnTo>
                  <a:pt x="422960" y="61734"/>
                </a:lnTo>
                <a:lnTo>
                  <a:pt x="390347" y="29095"/>
                </a:lnTo>
                <a:lnTo>
                  <a:pt x="348983" y="7696"/>
                </a:lnTo>
                <a:lnTo>
                  <a:pt x="301358" y="0"/>
                </a:lnTo>
                <a:lnTo>
                  <a:pt x="253733" y="7696"/>
                </a:lnTo>
                <a:lnTo>
                  <a:pt x="212369" y="29095"/>
                </a:lnTo>
                <a:lnTo>
                  <a:pt x="179755" y="61734"/>
                </a:lnTo>
                <a:lnTo>
                  <a:pt x="158356" y="103111"/>
                </a:lnTo>
                <a:lnTo>
                  <a:pt x="150685" y="150761"/>
                </a:lnTo>
                <a:lnTo>
                  <a:pt x="158356" y="198424"/>
                </a:lnTo>
                <a:lnTo>
                  <a:pt x="179755" y="239801"/>
                </a:lnTo>
                <a:lnTo>
                  <a:pt x="212369" y="272440"/>
                </a:lnTo>
                <a:lnTo>
                  <a:pt x="253733" y="293839"/>
                </a:lnTo>
                <a:lnTo>
                  <a:pt x="301358" y="301523"/>
                </a:lnTo>
                <a:lnTo>
                  <a:pt x="348983" y="293839"/>
                </a:lnTo>
                <a:lnTo>
                  <a:pt x="390347" y="272440"/>
                </a:lnTo>
                <a:lnTo>
                  <a:pt x="422960" y="239801"/>
                </a:lnTo>
                <a:lnTo>
                  <a:pt x="444360" y="198424"/>
                </a:lnTo>
                <a:lnTo>
                  <a:pt x="452043" y="150761"/>
                </a:lnTo>
                <a:close/>
              </a:path>
              <a:path w="603250" h="720725">
                <a:moveTo>
                  <a:pt x="576249" y="684745"/>
                </a:moveTo>
                <a:lnTo>
                  <a:pt x="504494" y="684745"/>
                </a:lnTo>
                <a:lnTo>
                  <a:pt x="504494" y="625944"/>
                </a:lnTo>
                <a:lnTo>
                  <a:pt x="504494" y="619353"/>
                </a:lnTo>
                <a:lnTo>
                  <a:pt x="504494" y="513626"/>
                </a:lnTo>
                <a:lnTo>
                  <a:pt x="504494" y="512025"/>
                </a:lnTo>
                <a:lnTo>
                  <a:pt x="504494" y="449935"/>
                </a:lnTo>
                <a:lnTo>
                  <a:pt x="502615" y="440613"/>
                </a:lnTo>
                <a:lnTo>
                  <a:pt x="497484" y="433006"/>
                </a:lnTo>
                <a:lnTo>
                  <a:pt x="489889" y="427875"/>
                </a:lnTo>
                <a:lnTo>
                  <a:pt x="480568" y="425996"/>
                </a:lnTo>
                <a:lnTo>
                  <a:pt x="415874" y="425996"/>
                </a:lnTo>
                <a:lnTo>
                  <a:pt x="415874" y="566496"/>
                </a:lnTo>
                <a:lnTo>
                  <a:pt x="363042" y="619353"/>
                </a:lnTo>
                <a:lnTo>
                  <a:pt x="349770" y="606069"/>
                </a:lnTo>
                <a:lnTo>
                  <a:pt x="389229" y="566496"/>
                </a:lnTo>
                <a:lnTo>
                  <a:pt x="349770" y="526910"/>
                </a:lnTo>
                <a:lnTo>
                  <a:pt x="363042" y="513626"/>
                </a:lnTo>
                <a:lnTo>
                  <a:pt x="415874" y="566496"/>
                </a:lnTo>
                <a:lnTo>
                  <a:pt x="415874" y="425996"/>
                </a:lnTo>
                <a:lnTo>
                  <a:pt x="331774" y="425996"/>
                </a:lnTo>
                <a:lnTo>
                  <a:pt x="331774" y="519290"/>
                </a:lnTo>
                <a:lnTo>
                  <a:pt x="287705" y="625944"/>
                </a:lnTo>
                <a:lnTo>
                  <a:pt x="271868" y="619353"/>
                </a:lnTo>
                <a:lnTo>
                  <a:pt x="270281" y="618693"/>
                </a:lnTo>
                <a:lnTo>
                  <a:pt x="313791" y="513626"/>
                </a:lnTo>
                <a:lnTo>
                  <a:pt x="314452" y="512025"/>
                </a:lnTo>
                <a:lnTo>
                  <a:pt x="331774" y="519290"/>
                </a:lnTo>
                <a:lnTo>
                  <a:pt x="331774" y="425996"/>
                </a:lnTo>
                <a:lnTo>
                  <a:pt x="252577" y="425996"/>
                </a:lnTo>
                <a:lnTo>
                  <a:pt x="252577" y="526910"/>
                </a:lnTo>
                <a:lnTo>
                  <a:pt x="213118" y="566496"/>
                </a:lnTo>
                <a:lnTo>
                  <a:pt x="252577" y="606069"/>
                </a:lnTo>
                <a:lnTo>
                  <a:pt x="239293" y="619353"/>
                </a:lnTo>
                <a:lnTo>
                  <a:pt x="186461" y="566496"/>
                </a:lnTo>
                <a:lnTo>
                  <a:pt x="239293" y="513626"/>
                </a:lnTo>
                <a:lnTo>
                  <a:pt x="252577" y="526910"/>
                </a:lnTo>
                <a:lnTo>
                  <a:pt x="252577" y="425996"/>
                </a:lnTo>
                <a:lnTo>
                  <a:pt x="122428" y="425996"/>
                </a:lnTo>
                <a:lnTo>
                  <a:pt x="113118" y="427875"/>
                </a:lnTo>
                <a:lnTo>
                  <a:pt x="105511" y="433006"/>
                </a:lnTo>
                <a:lnTo>
                  <a:pt x="100393" y="440613"/>
                </a:lnTo>
                <a:lnTo>
                  <a:pt x="98513" y="449935"/>
                </a:lnTo>
                <a:lnTo>
                  <a:pt x="98513" y="684745"/>
                </a:lnTo>
                <a:lnTo>
                  <a:pt x="26466" y="684745"/>
                </a:lnTo>
                <a:lnTo>
                  <a:pt x="26466" y="696709"/>
                </a:lnTo>
                <a:lnTo>
                  <a:pt x="28371" y="706005"/>
                </a:lnTo>
                <a:lnTo>
                  <a:pt x="33502" y="713613"/>
                </a:lnTo>
                <a:lnTo>
                  <a:pt x="41084" y="718743"/>
                </a:lnTo>
                <a:lnTo>
                  <a:pt x="50380" y="720648"/>
                </a:lnTo>
                <a:lnTo>
                  <a:pt x="552335" y="720648"/>
                </a:lnTo>
                <a:lnTo>
                  <a:pt x="561632" y="718743"/>
                </a:lnTo>
                <a:lnTo>
                  <a:pt x="569214" y="713613"/>
                </a:lnTo>
                <a:lnTo>
                  <a:pt x="574344" y="706005"/>
                </a:lnTo>
                <a:lnTo>
                  <a:pt x="576249" y="696709"/>
                </a:lnTo>
                <a:lnTo>
                  <a:pt x="576249" y="684745"/>
                </a:lnTo>
                <a:close/>
              </a:path>
              <a:path w="603250" h="720725">
                <a:moveTo>
                  <a:pt x="602716" y="581571"/>
                </a:moveTo>
                <a:lnTo>
                  <a:pt x="574459" y="413753"/>
                </a:lnTo>
                <a:lnTo>
                  <a:pt x="557390" y="373811"/>
                </a:lnTo>
                <a:lnTo>
                  <a:pt x="516115" y="344043"/>
                </a:lnTo>
                <a:lnTo>
                  <a:pt x="449503" y="314782"/>
                </a:lnTo>
                <a:lnTo>
                  <a:pt x="397700" y="301625"/>
                </a:lnTo>
                <a:lnTo>
                  <a:pt x="351332" y="322681"/>
                </a:lnTo>
                <a:lnTo>
                  <a:pt x="301879" y="329704"/>
                </a:lnTo>
                <a:lnTo>
                  <a:pt x="252425" y="322681"/>
                </a:lnTo>
                <a:lnTo>
                  <a:pt x="206057" y="301625"/>
                </a:lnTo>
                <a:lnTo>
                  <a:pt x="189103" y="304736"/>
                </a:lnTo>
                <a:lnTo>
                  <a:pt x="119799" y="328206"/>
                </a:lnTo>
                <a:lnTo>
                  <a:pt x="55562" y="363245"/>
                </a:lnTo>
                <a:lnTo>
                  <a:pt x="31673" y="399021"/>
                </a:lnTo>
                <a:lnTo>
                  <a:pt x="0" y="575729"/>
                </a:lnTo>
                <a:lnTo>
                  <a:pt x="76" y="585876"/>
                </a:lnTo>
                <a:lnTo>
                  <a:pt x="2717" y="595515"/>
                </a:lnTo>
                <a:lnTo>
                  <a:pt x="7721" y="604151"/>
                </a:lnTo>
                <a:lnTo>
                  <a:pt x="14884" y="611339"/>
                </a:lnTo>
                <a:lnTo>
                  <a:pt x="79387" y="653935"/>
                </a:lnTo>
                <a:lnTo>
                  <a:pt x="79387" y="449935"/>
                </a:lnTo>
                <a:lnTo>
                  <a:pt x="82753" y="433285"/>
                </a:lnTo>
                <a:lnTo>
                  <a:pt x="91909" y="419684"/>
                </a:lnTo>
                <a:lnTo>
                  <a:pt x="105498" y="410514"/>
                </a:lnTo>
                <a:lnTo>
                  <a:pt x="122148" y="407149"/>
                </a:lnTo>
                <a:lnTo>
                  <a:pt x="480288" y="407149"/>
                </a:lnTo>
                <a:lnTo>
                  <a:pt x="496938" y="410514"/>
                </a:lnTo>
                <a:lnTo>
                  <a:pt x="510527" y="419684"/>
                </a:lnTo>
                <a:lnTo>
                  <a:pt x="519684" y="433285"/>
                </a:lnTo>
                <a:lnTo>
                  <a:pt x="523049" y="449935"/>
                </a:lnTo>
                <a:lnTo>
                  <a:pt x="523049" y="648754"/>
                </a:lnTo>
                <a:lnTo>
                  <a:pt x="591032" y="606069"/>
                </a:lnTo>
                <a:lnTo>
                  <a:pt x="596379" y="601306"/>
                </a:lnTo>
                <a:lnTo>
                  <a:pt x="600214" y="595401"/>
                </a:lnTo>
                <a:lnTo>
                  <a:pt x="602373" y="588708"/>
                </a:lnTo>
                <a:lnTo>
                  <a:pt x="602716" y="581571"/>
                </a:lnTo>
                <a:close/>
              </a:path>
            </a:pathLst>
          </a:custGeom>
          <a:solidFill>
            <a:srgbClr val="849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20526" y="614362"/>
            <a:ext cx="748607" cy="338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2004" y="537818"/>
            <a:ext cx="6245225" cy="1118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7055" marR="1570355" indent="34925">
              <a:lnSpc>
                <a:spcPct val="107700"/>
              </a:lnSpc>
              <a:spcBef>
                <a:spcPts val="100"/>
              </a:spcBef>
            </a:pPr>
            <a:r>
              <a:rPr sz="1700" spc="10" dirty="0">
                <a:solidFill>
                  <a:srgbClr val="7E7E7E"/>
                </a:solidFill>
                <a:latin typeface="Arial Black"/>
                <a:cs typeface="Arial Black"/>
              </a:rPr>
              <a:t>How </a:t>
            </a:r>
            <a:r>
              <a:rPr sz="1700" spc="80" dirty="0">
                <a:solidFill>
                  <a:srgbClr val="7E7E7E"/>
                </a:solidFill>
                <a:latin typeface="Arial Black"/>
                <a:cs typeface="Arial Black"/>
              </a:rPr>
              <a:t>to </a:t>
            </a:r>
            <a:r>
              <a:rPr sz="1700" spc="-20" dirty="0">
                <a:solidFill>
                  <a:srgbClr val="7E7E7E"/>
                </a:solidFill>
                <a:latin typeface="Arial Black"/>
                <a:cs typeface="Arial Black"/>
              </a:rPr>
              <a:t>purchase </a:t>
            </a:r>
            <a:r>
              <a:rPr sz="1700" spc="-10" dirty="0">
                <a:solidFill>
                  <a:srgbClr val="7E7E7E"/>
                </a:solidFill>
                <a:latin typeface="Arial Black"/>
                <a:cs typeface="Arial Black"/>
              </a:rPr>
              <a:t>a license/seat </a:t>
            </a:r>
            <a:r>
              <a:rPr sz="1700" spc="40" dirty="0">
                <a:solidFill>
                  <a:srgbClr val="7E7E7E"/>
                </a:solidFill>
                <a:latin typeface="Arial Black"/>
                <a:cs typeface="Arial Black"/>
              </a:rPr>
              <a:t>in  </a:t>
            </a:r>
            <a:r>
              <a:rPr sz="1700" dirty="0">
                <a:solidFill>
                  <a:srgbClr val="7E7E7E"/>
                </a:solidFill>
                <a:latin typeface="Arial Black"/>
                <a:cs typeface="Arial Black"/>
              </a:rPr>
              <a:t>Learning</a:t>
            </a:r>
            <a:r>
              <a:rPr sz="1700" spc="75" dirty="0">
                <a:solidFill>
                  <a:srgbClr val="7E7E7E"/>
                </a:solidFill>
                <a:latin typeface="Arial Black"/>
                <a:cs typeface="Arial Black"/>
              </a:rPr>
              <a:t> </a:t>
            </a:r>
            <a:r>
              <a:rPr sz="1700" spc="5" dirty="0">
                <a:solidFill>
                  <a:srgbClr val="7E7E7E"/>
                </a:solidFill>
                <a:latin typeface="Arial Black"/>
                <a:cs typeface="Arial Black"/>
              </a:rPr>
              <a:t>Curve</a:t>
            </a:r>
            <a:r>
              <a:rPr sz="1700" spc="5" dirty="0">
                <a:solidFill>
                  <a:srgbClr val="7E7E7E"/>
                </a:solidFill>
                <a:latin typeface="Calibri"/>
                <a:cs typeface="Calibri"/>
              </a:rPr>
              <a:t>?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1100" dirty="0">
                <a:latin typeface="Calibri"/>
                <a:cs typeface="Calibri"/>
              </a:rPr>
              <a:t>7. </a:t>
            </a:r>
            <a:r>
              <a:rPr sz="1100" spc="-5" dirty="0">
                <a:latin typeface="Calibri"/>
                <a:cs typeface="Calibri"/>
              </a:rPr>
              <a:t>Add </a:t>
            </a:r>
            <a:r>
              <a:rPr sz="1100" dirty="0">
                <a:latin typeface="Calibri"/>
                <a:cs typeface="Calibri"/>
              </a:rPr>
              <a:t>your </a:t>
            </a:r>
            <a:r>
              <a:rPr sz="1100" spc="-5" dirty="0">
                <a:latin typeface="Calibri"/>
                <a:cs typeface="Calibri"/>
              </a:rPr>
              <a:t>personal information, including your address,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select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blue “Proceed to Checkout”</a:t>
            </a:r>
            <a:r>
              <a:rPr sz="1100" spc="1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button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20"/>
              </a:spcBef>
            </a:pPr>
            <a:r>
              <a:rPr sz="1100" dirty="0">
                <a:latin typeface="Calibri"/>
                <a:cs typeface="Calibri"/>
              </a:rPr>
              <a:t>in the </a:t>
            </a:r>
            <a:r>
              <a:rPr sz="1100" spc="-5" dirty="0">
                <a:latin typeface="Calibri"/>
                <a:cs typeface="Calibri"/>
              </a:rPr>
              <a:t>bottom right-side corner </a:t>
            </a:r>
            <a:r>
              <a:rPr sz="1100" dirty="0">
                <a:latin typeface="Calibri"/>
                <a:cs typeface="Calibri"/>
              </a:rPr>
              <a:t>of the </a:t>
            </a:r>
            <a:r>
              <a:rPr sz="1100" spc="-5" dirty="0">
                <a:latin typeface="Calibri"/>
                <a:cs typeface="Calibri"/>
              </a:rPr>
              <a:t>page.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14400" y="1779119"/>
            <a:ext cx="4716779" cy="4575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" y="442772"/>
            <a:ext cx="603250" cy="720725"/>
          </a:xfrm>
          <a:custGeom>
            <a:avLst/>
            <a:gdLst/>
            <a:ahLst/>
            <a:cxnLst/>
            <a:rect l="l" t="t" r="r" b="b"/>
            <a:pathLst>
              <a:path w="603250" h="720725">
                <a:moveTo>
                  <a:pt x="452043" y="150761"/>
                </a:moveTo>
                <a:lnTo>
                  <a:pt x="444360" y="103111"/>
                </a:lnTo>
                <a:lnTo>
                  <a:pt x="422960" y="61734"/>
                </a:lnTo>
                <a:lnTo>
                  <a:pt x="390347" y="29095"/>
                </a:lnTo>
                <a:lnTo>
                  <a:pt x="348983" y="7696"/>
                </a:lnTo>
                <a:lnTo>
                  <a:pt x="301358" y="0"/>
                </a:lnTo>
                <a:lnTo>
                  <a:pt x="253733" y="7696"/>
                </a:lnTo>
                <a:lnTo>
                  <a:pt x="212369" y="29095"/>
                </a:lnTo>
                <a:lnTo>
                  <a:pt x="179755" y="61734"/>
                </a:lnTo>
                <a:lnTo>
                  <a:pt x="158356" y="103111"/>
                </a:lnTo>
                <a:lnTo>
                  <a:pt x="150685" y="150761"/>
                </a:lnTo>
                <a:lnTo>
                  <a:pt x="158356" y="198424"/>
                </a:lnTo>
                <a:lnTo>
                  <a:pt x="179755" y="239801"/>
                </a:lnTo>
                <a:lnTo>
                  <a:pt x="212369" y="272440"/>
                </a:lnTo>
                <a:lnTo>
                  <a:pt x="253733" y="293839"/>
                </a:lnTo>
                <a:lnTo>
                  <a:pt x="301358" y="301523"/>
                </a:lnTo>
                <a:lnTo>
                  <a:pt x="348983" y="293839"/>
                </a:lnTo>
                <a:lnTo>
                  <a:pt x="390347" y="272440"/>
                </a:lnTo>
                <a:lnTo>
                  <a:pt x="422960" y="239801"/>
                </a:lnTo>
                <a:lnTo>
                  <a:pt x="444360" y="198424"/>
                </a:lnTo>
                <a:lnTo>
                  <a:pt x="452043" y="150761"/>
                </a:lnTo>
                <a:close/>
              </a:path>
              <a:path w="603250" h="720725">
                <a:moveTo>
                  <a:pt x="576249" y="684745"/>
                </a:moveTo>
                <a:lnTo>
                  <a:pt x="504494" y="684745"/>
                </a:lnTo>
                <a:lnTo>
                  <a:pt x="504494" y="625944"/>
                </a:lnTo>
                <a:lnTo>
                  <a:pt x="504494" y="619353"/>
                </a:lnTo>
                <a:lnTo>
                  <a:pt x="504494" y="513626"/>
                </a:lnTo>
                <a:lnTo>
                  <a:pt x="504494" y="512025"/>
                </a:lnTo>
                <a:lnTo>
                  <a:pt x="504494" y="449935"/>
                </a:lnTo>
                <a:lnTo>
                  <a:pt x="502615" y="440613"/>
                </a:lnTo>
                <a:lnTo>
                  <a:pt x="497484" y="433006"/>
                </a:lnTo>
                <a:lnTo>
                  <a:pt x="489889" y="427875"/>
                </a:lnTo>
                <a:lnTo>
                  <a:pt x="480568" y="425996"/>
                </a:lnTo>
                <a:lnTo>
                  <a:pt x="415874" y="425996"/>
                </a:lnTo>
                <a:lnTo>
                  <a:pt x="415874" y="566496"/>
                </a:lnTo>
                <a:lnTo>
                  <a:pt x="363042" y="619353"/>
                </a:lnTo>
                <a:lnTo>
                  <a:pt x="349770" y="606069"/>
                </a:lnTo>
                <a:lnTo>
                  <a:pt x="389229" y="566496"/>
                </a:lnTo>
                <a:lnTo>
                  <a:pt x="349770" y="526910"/>
                </a:lnTo>
                <a:lnTo>
                  <a:pt x="363042" y="513626"/>
                </a:lnTo>
                <a:lnTo>
                  <a:pt x="415874" y="566496"/>
                </a:lnTo>
                <a:lnTo>
                  <a:pt x="415874" y="425996"/>
                </a:lnTo>
                <a:lnTo>
                  <a:pt x="331774" y="425996"/>
                </a:lnTo>
                <a:lnTo>
                  <a:pt x="331774" y="519290"/>
                </a:lnTo>
                <a:lnTo>
                  <a:pt x="287705" y="625944"/>
                </a:lnTo>
                <a:lnTo>
                  <a:pt x="271868" y="619353"/>
                </a:lnTo>
                <a:lnTo>
                  <a:pt x="270281" y="618693"/>
                </a:lnTo>
                <a:lnTo>
                  <a:pt x="313791" y="513626"/>
                </a:lnTo>
                <a:lnTo>
                  <a:pt x="314452" y="512025"/>
                </a:lnTo>
                <a:lnTo>
                  <a:pt x="331774" y="519290"/>
                </a:lnTo>
                <a:lnTo>
                  <a:pt x="331774" y="425996"/>
                </a:lnTo>
                <a:lnTo>
                  <a:pt x="252577" y="425996"/>
                </a:lnTo>
                <a:lnTo>
                  <a:pt x="252577" y="526910"/>
                </a:lnTo>
                <a:lnTo>
                  <a:pt x="213118" y="566496"/>
                </a:lnTo>
                <a:lnTo>
                  <a:pt x="252577" y="606069"/>
                </a:lnTo>
                <a:lnTo>
                  <a:pt x="239293" y="619353"/>
                </a:lnTo>
                <a:lnTo>
                  <a:pt x="186461" y="566496"/>
                </a:lnTo>
                <a:lnTo>
                  <a:pt x="239293" y="513626"/>
                </a:lnTo>
                <a:lnTo>
                  <a:pt x="252577" y="526910"/>
                </a:lnTo>
                <a:lnTo>
                  <a:pt x="252577" y="425996"/>
                </a:lnTo>
                <a:lnTo>
                  <a:pt x="122428" y="425996"/>
                </a:lnTo>
                <a:lnTo>
                  <a:pt x="113118" y="427875"/>
                </a:lnTo>
                <a:lnTo>
                  <a:pt x="105511" y="433006"/>
                </a:lnTo>
                <a:lnTo>
                  <a:pt x="100393" y="440613"/>
                </a:lnTo>
                <a:lnTo>
                  <a:pt x="98513" y="449935"/>
                </a:lnTo>
                <a:lnTo>
                  <a:pt x="98513" y="684745"/>
                </a:lnTo>
                <a:lnTo>
                  <a:pt x="26466" y="684745"/>
                </a:lnTo>
                <a:lnTo>
                  <a:pt x="26466" y="696709"/>
                </a:lnTo>
                <a:lnTo>
                  <a:pt x="28371" y="706005"/>
                </a:lnTo>
                <a:lnTo>
                  <a:pt x="33502" y="713613"/>
                </a:lnTo>
                <a:lnTo>
                  <a:pt x="41084" y="718743"/>
                </a:lnTo>
                <a:lnTo>
                  <a:pt x="50380" y="720648"/>
                </a:lnTo>
                <a:lnTo>
                  <a:pt x="552335" y="720648"/>
                </a:lnTo>
                <a:lnTo>
                  <a:pt x="561632" y="718743"/>
                </a:lnTo>
                <a:lnTo>
                  <a:pt x="569214" y="713613"/>
                </a:lnTo>
                <a:lnTo>
                  <a:pt x="574344" y="706005"/>
                </a:lnTo>
                <a:lnTo>
                  <a:pt x="576249" y="696709"/>
                </a:lnTo>
                <a:lnTo>
                  <a:pt x="576249" y="684745"/>
                </a:lnTo>
                <a:close/>
              </a:path>
              <a:path w="603250" h="720725">
                <a:moveTo>
                  <a:pt x="602716" y="581571"/>
                </a:moveTo>
                <a:lnTo>
                  <a:pt x="574459" y="413753"/>
                </a:lnTo>
                <a:lnTo>
                  <a:pt x="557390" y="373811"/>
                </a:lnTo>
                <a:lnTo>
                  <a:pt x="516115" y="344043"/>
                </a:lnTo>
                <a:lnTo>
                  <a:pt x="449503" y="314782"/>
                </a:lnTo>
                <a:lnTo>
                  <a:pt x="397700" y="301625"/>
                </a:lnTo>
                <a:lnTo>
                  <a:pt x="351332" y="322681"/>
                </a:lnTo>
                <a:lnTo>
                  <a:pt x="301879" y="329704"/>
                </a:lnTo>
                <a:lnTo>
                  <a:pt x="252425" y="322681"/>
                </a:lnTo>
                <a:lnTo>
                  <a:pt x="206057" y="301625"/>
                </a:lnTo>
                <a:lnTo>
                  <a:pt x="189103" y="304736"/>
                </a:lnTo>
                <a:lnTo>
                  <a:pt x="119799" y="328206"/>
                </a:lnTo>
                <a:lnTo>
                  <a:pt x="55562" y="363245"/>
                </a:lnTo>
                <a:lnTo>
                  <a:pt x="31673" y="399021"/>
                </a:lnTo>
                <a:lnTo>
                  <a:pt x="0" y="575729"/>
                </a:lnTo>
                <a:lnTo>
                  <a:pt x="76" y="585876"/>
                </a:lnTo>
                <a:lnTo>
                  <a:pt x="2717" y="595515"/>
                </a:lnTo>
                <a:lnTo>
                  <a:pt x="7721" y="604151"/>
                </a:lnTo>
                <a:lnTo>
                  <a:pt x="14884" y="611339"/>
                </a:lnTo>
                <a:lnTo>
                  <a:pt x="79387" y="653935"/>
                </a:lnTo>
                <a:lnTo>
                  <a:pt x="79387" y="449935"/>
                </a:lnTo>
                <a:lnTo>
                  <a:pt x="82753" y="433285"/>
                </a:lnTo>
                <a:lnTo>
                  <a:pt x="91909" y="419684"/>
                </a:lnTo>
                <a:lnTo>
                  <a:pt x="105498" y="410514"/>
                </a:lnTo>
                <a:lnTo>
                  <a:pt x="122148" y="407149"/>
                </a:lnTo>
                <a:lnTo>
                  <a:pt x="480288" y="407149"/>
                </a:lnTo>
                <a:lnTo>
                  <a:pt x="496938" y="410514"/>
                </a:lnTo>
                <a:lnTo>
                  <a:pt x="510527" y="419684"/>
                </a:lnTo>
                <a:lnTo>
                  <a:pt x="519684" y="433285"/>
                </a:lnTo>
                <a:lnTo>
                  <a:pt x="523049" y="449935"/>
                </a:lnTo>
                <a:lnTo>
                  <a:pt x="523049" y="648754"/>
                </a:lnTo>
                <a:lnTo>
                  <a:pt x="591032" y="606069"/>
                </a:lnTo>
                <a:lnTo>
                  <a:pt x="596379" y="601306"/>
                </a:lnTo>
                <a:lnTo>
                  <a:pt x="600214" y="595401"/>
                </a:lnTo>
                <a:lnTo>
                  <a:pt x="602373" y="588708"/>
                </a:lnTo>
                <a:lnTo>
                  <a:pt x="602716" y="581571"/>
                </a:lnTo>
                <a:close/>
              </a:path>
            </a:pathLst>
          </a:custGeom>
          <a:solidFill>
            <a:srgbClr val="849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20526" y="614362"/>
            <a:ext cx="748607" cy="338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2004" y="537818"/>
            <a:ext cx="6010275" cy="1118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7055" marR="1335405" indent="34925">
              <a:lnSpc>
                <a:spcPct val="107700"/>
              </a:lnSpc>
              <a:spcBef>
                <a:spcPts val="100"/>
              </a:spcBef>
            </a:pPr>
            <a:r>
              <a:rPr sz="1700" spc="10" dirty="0">
                <a:solidFill>
                  <a:srgbClr val="7E7E7E"/>
                </a:solidFill>
                <a:latin typeface="Arial Black"/>
                <a:cs typeface="Arial Black"/>
              </a:rPr>
              <a:t>How </a:t>
            </a:r>
            <a:r>
              <a:rPr sz="1700" spc="80" dirty="0">
                <a:solidFill>
                  <a:srgbClr val="7E7E7E"/>
                </a:solidFill>
                <a:latin typeface="Arial Black"/>
                <a:cs typeface="Arial Black"/>
              </a:rPr>
              <a:t>to </a:t>
            </a:r>
            <a:r>
              <a:rPr sz="1700" spc="-20" dirty="0">
                <a:solidFill>
                  <a:srgbClr val="7E7E7E"/>
                </a:solidFill>
                <a:latin typeface="Arial Black"/>
                <a:cs typeface="Arial Black"/>
              </a:rPr>
              <a:t>purchase </a:t>
            </a:r>
            <a:r>
              <a:rPr sz="1700" spc="-10" dirty="0">
                <a:solidFill>
                  <a:srgbClr val="7E7E7E"/>
                </a:solidFill>
                <a:latin typeface="Arial Black"/>
                <a:cs typeface="Arial Black"/>
              </a:rPr>
              <a:t>a license/seat </a:t>
            </a:r>
            <a:r>
              <a:rPr sz="1700" spc="40" dirty="0">
                <a:solidFill>
                  <a:srgbClr val="7E7E7E"/>
                </a:solidFill>
                <a:latin typeface="Arial Black"/>
                <a:cs typeface="Arial Black"/>
              </a:rPr>
              <a:t>in  </a:t>
            </a:r>
            <a:r>
              <a:rPr sz="1700" dirty="0">
                <a:solidFill>
                  <a:srgbClr val="7E7E7E"/>
                </a:solidFill>
                <a:latin typeface="Arial Black"/>
                <a:cs typeface="Arial Black"/>
              </a:rPr>
              <a:t>Learning</a:t>
            </a:r>
            <a:r>
              <a:rPr sz="1700" spc="75" dirty="0">
                <a:solidFill>
                  <a:srgbClr val="7E7E7E"/>
                </a:solidFill>
                <a:latin typeface="Arial Black"/>
                <a:cs typeface="Arial Black"/>
              </a:rPr>
              <a:t> </a:t>
            </a:r>
            <a:r>
              <a:rPr sz="1700" spc="5" dirty="0">
                <a:solidFill>
                  <a:srgbClr val="7E7E7E"/>
                </a:solidFill>
                <a:latin typeface="Arial Black"/>
                <a:cs typeface="Arial Black"/>
              </a:rPr>
              <a:t>Curve</a:t>
            </a:r>
            <a:r>
              <a:rPr sz="1700" spc="5" dirty="0">
                <a:solidFill>
                  <a:srgbClr val="7E7E7E"/>
                </a:solidFill>
                <a:latin typeface="Calibri"/>
                <a:cs typeface="Calibri"/>
              </a:rPr>
              <a:t>?</a:t>
            </a:r>
            <a:endParaRPr sz="1700">
              <a:latin typeface="Calibri"/>
              <a:cs typeface="Calibri"/>
            </a:endParaRPr>
          </a:p>
          <a:p>
            <a:pPr marL="241300" marR="5080" indent="-228600">
              <a:lnSpc>
                <a:spcPct val="109100"/>
              </a:lnSpc>
              <a:spcBef>
                <a:spcPts val="1330"/>
              </a:spcBef>
            </a:pPr>
            <a:r>
              <a:rPr sz="1100" dirty="0">
                <a:latin typeface="Calibri"/>
                <a:cs typeface="Calibri"/>
              </a:rPr>
              <a:t>8. </a:t>
            </a:r>
            <a:r>
              <a:rPr sz="1100" spc="-5" dirty="0">
                <a:latin typeface="Calibri"/>
                <a:cs typeface="Calibri"/>
              </a:rPr>
              <a:t>Select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credit card payment </a:t>
            </a:r>
            <a:r>
              <a:rPr sz="1100" dirty="0">
                <a:latin typeface="Calibri"/>
                <a:cs typeface="Calibri"/>
              </a:rPr>
              <a:t>method, then </a:t>
            </a:r>
            <a:r>
              <a:rPr sz="1100" spc="-5" dirty="0">
                <a:latin typeface="Calibri"/>
                <a:cs typeface="Calibri"/>
              </a:rPr>
              <a:t>proceed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checkout </a:t>
            </a:r>
            <a:r>
              <a:rPr sz="1100" spc="-10" dirty="0">
                <a:latin typeface="Calibri"/>
                <a:cs typeface="Calibri"/>
              </a:rPr>
              <a:t>by </a:t>
            </a:r>
            <a:r>
              <a:rPr sz="1100" spc="-5" dirty="0">
                <a:latin typeface="Calibri"/>
                <a:cs typeface="Calibri"/>
              </a:rPr>
              <a:t>clicking </a:t>
            </a:r>
            <a:r>
              <a:rPr sz="1100" dirty="0">
                <a:latin typeface="Calibri"/>
                <a:cs typeface="Calibri"/>
              </a:rPr>
              <a:t>on </a:t>
            </a:r>
            <a:r>
              <a:rPr sz="1100" spc="-5" dirty="0">
                <a:latin typeface="Calibri"/>
                <a:cs typeface="Calibri"/>
              </a:rPr>
              <a:t>the blue “Proceed to  Checkout”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button.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4476724"/>
            <a:ext cx="5765800" cy="1130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10000"/>
              </a:lnSpc>
              <a:spcBef>
                <a:spcPts val="100"/>
              </a:spcBef>
              <a:buAutoNum type="arabicPeriod" startAt="9"/>
              <a:tabLst>
                <a:tab pos="241300" algn="l"/>
              </a:tabLst>
            </a:pPr>
            <a:r>
              <a:rPr sz="1100" spc="-5" dirty="0">
                <a:latin typeface="Calibri"/>
                <a:cs typeface="Calibri"/>
              </a:rPr>
              <a:t>Fill </a:t>
            </a:r>
            <a:r>
              <a:rPr sz="1100" dirty="0">
                <a:latin typeface="Calibri"/>
                <a:cs typeface="Calibri"/>
              </a:rPr>
              <a:t>in your </a:t>
            </a:r>
            <a:r>
              <a:rPr sz="1100" spc="-5" dirty="0">
                <a:latin typeface="Calibri"/>
                <a:cs typeface="Calibri"/>
              </a:rPr>
              <a:t>payment method </a:t>
            </a:r>
            <a:r>
              <a:rPr sz="1100" dirty="0">
                <a:latin typeface="Calibri"/>
                <a:cs typeface="Calibri"/>
              </a:rPr>
              <a:t>information and click on </a:t>
            </a:r>
            <a:r>
              <a:rPr sz="1100" spc="-5" dirty="0">
                <a:latin typeface="Calibri"/>
                <a:cs typeface="Calibri"/>
              </a:rPr>
              <a:t>the blue “Submit </a:t>
            </a:r>
            <a:r>
              <a:rPr sz="1100" dirty="0">
                <a:latin typeface="Calibri"/>
                <a:cs typeface="Calibri"/>
              </a:rPr>
              <a:t>Your </a:t>
            </a:r>
            <a:r>
              <a:rPr sz="1100" spc="-5" dirty="0">
                <a:latin typeface="Calibri"/>
                <a:cs typeface="Calibri"/>
              </a:rPr>
              <a:t>Order” button </a:t>
            </a:r>
            <a:r>
              <a:rPr sz="1100" dirty="0">
                <a:latin typeface="Calibri"/>
                <a:cs typeface="Calibri"/>
              </a:rPr>
              <a:t>at the  </a:t>
            </a:r>
            <a:r>
              <a:rPr sz="1100" spc="-5" dirty="0">
                <a:latin typeface="Calibri"/>
                <a:cs typeface="Calibri"/>
              </a:rPr>
              <a:t>bottom </a:t>
            </a:r>
            <a:r>
              <a:rPr sz="1100" dirty="0">
                <a:latin typeface="Calibri"/>
                <a:cs typeface="Calibri"/>
              </a:rPr>
              <a:t>of </a:t>
            </a:r>
            <a:r>
              <a:rPr sz="1100" spc="-5" dirty="0">
                <a:latin typeface="Calibri"/>
                <a:cs typeface="Calibri"/>
              </a:rPr>
              <a:t>your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screen.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AutoNum type="arabicPeriod" startAt="9"/>
            </a:pPr>
            <a:endParaRPr sz="1150">
              <a:latin typeface="Calibri"/>
              <a:cs typeface="Calibri"/>
            </a:endParaRPr>
          </a:p>
          <a:p>
            <a:pPr marL="241300" marR="2635250" indent="-228600">
              <a:lnSpc>
                <a:spcPct val="110100"/>
              </a:lnSpc>
              <a:spcBef>
                <a:spcPts val="5"/>
              </a:spcBef>
              <a:buAutoNum type="arabicPeriod" startAt="9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Once your </a:t>
            </a:r>
            <a:r>
              <a:rPr sz="1100" spc="-5" dirty="0">
                <a:latin typeface="Calibri"/>
                <a:cs typeface="Calibri"/>
              </a:rPr>
              <a:t>payment </a:t>
            </a:r>
            <a:r>
              <a:rPr sz="1100" dirty="0">
                <a:latin typeface="Calibri"/>
                <a:cs typeface="Calibri"/>
              </a:rPr>
              <a:t>has </a:t>
            </a:r>
            <a:r>
              <a:rPr sz="1100" spc="-5" dirty="0">
                <a:latin typeface="Calibri"/>
                <a:cs typeface="Calibri"/>
              </a:rPr>
              <a:t>been processed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your  </a:t>
            </a:r>
            <a:r>
              <a:rPr sz="1100" dirty="0">
                <a:latin typeface="Calibri"/>
                <a:cs typeface="Calibri"/>
              </a:rPr>
              <a:t>account </a:t>
            </a:r>
            <a:r>
              <a:rPr sz="1100" spc="-5" dirty="0">
                <a:latin typeface="Calibri"/>
                <a:cs typeface="Calibri"/>
              </a:rPr>
              <a:t>has </a:t>
            </a:r>
            <a:r>
              <a:rPr sz="1100" dirty="0">
                <a:latin typeface="Calibri"/>
                <a:cs typeface="Calibri"/>
              </a:rPr>
              <a:t>been </a:t>
            </a:r>
            <a:r>
              <a:rPr sz="1100" spc="-5" dirty="0">
                <a:latin typeface="Calibri"/>
                <a:cs typeface="Calibri"/>
              </a:rPr>
              <a:t>approved, </a:t>
            </a:r>
            <a:r>
              <a:rPr sz="1100" spc="5" dirty="0">
                <a:latin typeface="Calibri"/>
                <a:cs typeface="Calibri"/>
              </a:rPr>
              <a:t>you </a:t>
            </a:r>
            <a:r>
              <a:rPr sz="1100" dirty="0">
                <a:latin typeface="Calibri"/>
                <a:cs typeface="Calibri"/>
              </a:rPr>
              <a:t>will </a:t>
            </a:r>
            <a:r>
              <a:rPr sz="1100" spc="-5" dirty="0">
                <a:latin typeface="Calibri"/>
                <a:cs typeface="Calibri"/>
              </a:rPr>
              <a:t>receive an  </a:t>
            </a:r>
            <a:r>
              <a:rPr sz="1100" dirty="0">
                <a:latin typeface="Calibri"/>
                <a:cs typeface="Calibri"/>
              </a:rPr>
              <a:t>email at </a:t>
            </a:r>
            <a:r>
              <a:rPr sz="1100" spc="-5" dirty="0">
                <a:latin typeface="Calibri"/>
                <a:cs typeface="Calibri"/>
              </a:rPr>
              <a:t>the </a:t>
            </a:r>
            <a:r>
              <a:rPr sz="1100" dirty="0">
                <a:latin typeface="Calibri"/>
                <a:cs typeface="Calibri"/>
              </a:rPr>
              <a:t>address you </a:t>
            </a:r>
            <a:r>
              <a:rPr sz="1100" spc="-5" dirty="0">
                <a:latin typeface="Calibri"/>
                <a:cs typeface="Calibri"/>
              </a:rPr>
              <a:t>provided </a:t>
            </a:r>
            <a:r>
              <a:rPr sz="1100" dirty="0">
                <a:latin typeface="Calibri"/>
                <a:cs typeface="Calibri"/>
              </a:rPr>
              <a:t>in </a:t>
            </a:r>
            <a:r>
              <a:rPr sz="1100" spc="-5" dirty="0">
                <a:latin typeface="Calibri"/>
                <a:cs typeface="Calibri"/>
              </a:rPr>
              <a:t>your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account.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14400" y="1774261"/>
            <a:ext cx="4785360" cy="2439670"/>
            <a:chOff x="914400" y="1774261"/>
            <a:chExt cx="4785360" cy="2439670"/>
          </a:xfrm>
        </p:grpSpPr>
        <p:sp>
          <p:nvSpPr>
            <p:cNvPr id="7" name="object 7"/>
            <p:cNvSpPr/>
            <p:nvPr/>
          </p:nvSpPr>
          <p:spPr>
            <a:xfrm>
              <a:off x="914400" y="1774261"/>
              <a:ext cx="4784979" cy="243909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70075" y="3177793"/>
              <a:ext cx="1908175" cy="721995"/>
            </a:xfrm>
            <a:custGeom>
              <a:avLst/>
              <a:gdLst/>
              <a:ahLst/>
              <a:cxnLst/>
              <a:rect l="l" t="t" r="r" b="b"/>
              <a:pathLst>
                <a:path w="1908175" h="721995">
                  <a:moveTo>
                    <a:pt x="1908175" y="721868"/>
                  </a:moveTo>
                  <a:lnTo>
                    <a:pt x="1892261" y="692658"/>
                  </a:lnTo>
                  <a:lnTo>
                    <a:pt x="1862328" y="637667"/>
                  </a:lnTo>
                  <a:lnTo>
                    <a:pt x="1845983" y="661085"/>
                  </a:lnTo>
                  <a:lnTo>
                    <a:pt x="900938" y="2032"/>
                  </a:lnTo>
                  <a:lnTo>
                    <a:pt x="894956" y="10680"/>
                  </a:lnTo>
                  <a:lnTo>
                    <a:pt x="890524" y="0"/>
                  </a:lnTo>
                  <a:lnTo>
                    <a:pt x="73621" y="340334"/>
                  </a:lnTo>
                  <a:lnTo>
                    <a:pt x="62611" y="313956"/>
                  </a:lnTo>
                  <a:lnTo>
                    <a:pt x="0" y="386588"/>
                  </a:lnTo>
                  <a:lnTo>
                    <a:pt x="95631" y="393065"/>
                  </a:lnTo>
                  <a:lnTo>
                    <a:pt x="86931" y="372237"/>
                  </a:lnTo>
                  <a:lnTo>
                    <a:pt x="84620" y="366712"/>
                  </a:lnTo>
                  <a:lnTo>
                    <a:pt x="891628" y="30378"/>
                  </a:lnTo>
                  <a:lnTo>
                    <a:pt x="1829638" y="684491"/>
                  </a:lnTo>
                  <a:lnTo>
                    <a:pt x="1813306" y="707898"/>
                  </a:lnTo>
                  <a:lnTo>
                    <a:pt x="1908175" y="72186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249680" y="5861558"/>
            <a:ext cx="1897380" cy="3886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174490" y="4751438"/>
            <a:ext cx="2843530" cy="4204335"/>
            <a:chOff x="4174490" y="4751438"/>
            <a:chExt cx="2843530" cy="4204335"/>
          </a:xfrm>
        </p:grpSpPr>
        <p:sp>
          <p:nvSpPr>
            <p:cNvPr id="11" name="object 11"/>
            <p:cNvSpPr/>
            <p:nvPr/>
          </p:nvSpPr>
          <p:spPr>
            <a:xfrm>
              <a:off x="4174490" y="4751438"/>
              <a:ext cx="2843530" cy="420420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91000" y="7427594"/>
              <a:ext cx="2279015" cy="1177290"/>
            </a:xfrm>
            <a:custGeom>
              <a:avLst/>
              <a:gdLst/>
              <a:ahLst/>
              <a:cxnLst/>
              <a:rect l="l" t="t" r="r" b="b"/>
              <a:pathLst>
                <a:path w="2279015" h="1177290">
                  <a:moveTo>
                    <a:pt x="0" y="1177289"/>
                  </a:moveTo>
                  <a:lnTo>
                    <a:pt x="2279015" y="1177289"/>
                  </a:lnTo>
                  <a:lnTo>
                    <a:pt x="2279015" y="0"/>
                  </a:lnTo>
                  <a:lnTo>
                    <a:pt x="0" y="0"/>
                  </a:lnTo>
                  <a:lnTo>
                    <a:pt x="0" y="1177289"/>
                  </a:lnTo>
                  <a:close/>
                </a:path>
              </a:pathLst>
            </a:custGeom>
            <a:ln w="2857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3308603" y="8182609"/>
            <a:ext cx="817244" cy="580390"/>
          </a:xfrm>
          <a:custGeom>
            <a:avLst/>
            <a:gdLst/>
            <a:ahLst/>
            <a:cxnLst/>
            <a:rect l="l" t="t" r="r" b="b"/>
            <a:pathLst>
              <a:path w="817245" h="580390">
                <a:moveTo>
                  <a:pt x="659910" y="505898"/>
                </a:moveTo>
                <a:lnTo>
                  <a:pt x="627253" y="552831"/>
                </a:lnTo>
                <a:lnTo>
                  <a:pt x="816991" y="580390"/>
                </a:lnTo>
                <a:lnTo>
                  <a:pt x="785252" y="522224"/>
                </a:lnTo>
                <a:lnTo>
                  <a:pt x="683387" y="522224"/>
                </a:lnTo>
                <a:lnTo>
                  <a:pt x="659910" y="505898"/>
                </a:lnTo>
                <a:close/>
              </a:path>
              <a:path w="817245" h="580390">
                <a:moveTo>
                  <a:pt x="692530" y="459020"/>
                </a:moveTo>
                <a:lnTo>
                  <a:pt x="659910" y="505898"/>
                </a:lnTo>
                <a:lnTo>
                  <a:pt x="683387" y="522224"/>
                </a:lnTo>
                <a:lnTo>
                  <a:pt x="716026" y="475361"/>
                </a:lnTo>
                <a:lnTo>
                  <a:pt x="692530" y="459020"/>
                </a:lnTo>
                <a:close/>
              </a:path>
              <a:path w="817245" h="580390">
                <a:moveTo>
                  <a:pt x="725170" y="412115"/>
                </a:moveTo>
                <a:lnTo>
                  <a:pt x="692530" y="459020"/>
                </a:lnTo>
                <a:lnTo>
                  <a:pt x="716026" y="475361"/>
                </a:lnTo>
                <a:lnTo>
                  <a:pt x="683387" y="522224"/>
                </a:lnTo>
                <a:lnTo>
                  <a:pt x="785252" y="522224"/>
                </a:lnTo>
                <a:lnTo>
                  <a:pt x="725170" y="412115"/>
                </a:lnTo>
                <a:close/>
              </a:path>
              <a:path w="817245" h="580390">
                <a:moveTo>
                  <a:pt x="32512" y="0"/>
                </a:moveTo>
                <a:lnTo>
                  <a:pt x="0" y="46990"/>
                </a:lnTo>
                <a:lnTo>
                  <a:pt x="659910" y="505898"/>
                </a:lnTo>
                <a:lnTo>
                  <a:pt x="692530" y="459020"/>
                </a:lnTo>
                <a:lnTo>
                  <a:pt x="32512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409</Words>
  <Application>Microsoft Office PowerPoint</Application>
  <PresentationFormat>Custom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 Black</vt:lpstr>
      <vt:lpstr>Calibri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Strauch, Shawna</dc:creator>
  <cp:lastModifiedBy>Gregory Dudley</cp:lastModifiedBy>
  <cp:revision>2</cp:revision>
  <dcterms:created xsi:type="dcterms:W3CDTF">2020-11-17T15:25:46Z</dcterms:created>
  <dcterms:modified xsi:type="dcterms:W3CDTF">2020-11-17T15:50:48Z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2020-08-21T00:00:00Z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2020-11-17T00:00:00Z</vt:filetime>
  </property>
</Properties>
</file>